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7" r:id="rId6"/>
    <p:sldId id="260" r:id="rId7"/>
    <p:sldId id="268" r:id="rId8"/>
    <p:sldId id="269" r:id="rId9"/>
    <p:sldId id="271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nterhuber, Paul" initials="U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>
      <p:cViewPr varScale="1">
        <p:scale>
          <a:sx n="113" d="100"/>
          <a:sy n="113" d="100"/>
        </p:scale>
        <p:origin x="120" y="29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03" d="100"/>
          <a:sy n="103" d="100"/>
        </p:scale>
        <p:origin x="292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Ioannis Sarris, u-</a:t>
            </a:r>
            <a:r>
              <a:rPr lang="en-GB" dirty="0" err="1" smtClean="0"/>
              <a:t>blox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802.11-20/0181r0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On the 5.9 GHz NPRM proposed by FCC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2020-01-15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959752"/>
              </p:ext>
            </p:extLst>
          </p:nvPr>
        </p:nvGraphicFramePr>
        <p:xfrm>
          <a:off x="1008724" y="2387057"/>
          <a:ext cx="10801728" cy="27130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Document" r:id="rId4" imgW="10575132" imgH="2644269" progId="Word.Document.8">
                  <p:embed/>
                </p:oleObj>
              </mc:Choice>
              <mc:Fallback>
                <p:oleObj name="Document" r:id="rId4" imgW="10575132" imgH="264426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724" y="2387057"/>
                        <a:ext cx="10801728" cy="271303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830391"/>
            <a:ext cx="10361084" cy="426402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</a:t>
            </a:r>
            <a:r>
              <a:rPr lang="en-GB" dirty="0" smtClean="0"/>
              <a:t>list of straw polls related to the ongoing </a:t>
            </a:r>
            <a:r>
              <a:rPr lang="en-GB" dirty="0"/>
              <a:t>activity by the U.S. Federal Communications Commission (FCC) regarding the FCC’s plan to “Seek to promote Innovation in the 5.9 GHz Band”, as discussed in a Notice of Proposed Rulemaking (NPRM).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These straw polls attempt </a:t>
            </a:r>
            <a:r>
              <a:rPr lang="en-GB" dirty="0"/>
              <a:t>to </a:t>
            </a:r>
            <a:r>
              <a:rPr lang="en-GB" dirty="0" smtClean="0"/>
              <a:t>gather information on the group’s position regarding this NPRM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Ioannis Sarris, u-</a:t>
            </a:r>
            <a:r>
              <a:rPr lang="en-GB" dirty="0" err="1"/>
              <a:t>blox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believe that </a:t>
            </a:r>
            <a:r>
              <a:rPr lang="en-US" dirty="0" err="1"/>
              <a:t>TGbd</a:t>
            </a:r>
            <a:r>
              <a:rPr lang="en-US" dirty="0"/>
              <a:t> should post comments to the 5.9 GHz </a:t>
            </a:r>
            <a:r>
              <a:rPr lang="en-US" dirty="0" smtClean="0"/>
              <a:t>NPRM proposal </a:t>
            </a:r>
            <a:r>
              <a:rPr lang="en-US" dirty="0"/>
              <a:t>by FCC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13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Which </a:t>
            </a:r>
            <a:r>
              <a:rPr lang="en-US" dirty="0"/>
              <a:t>of the following statements regarding the choice of </a:t>
            </a:r>
            <a:r>
              <a:rPr lang="en-US" dirty="0" smtClean="0"/>
              <a:t>V2X technology at </a:t>
            </a:r>
            <a:r>
              <a:rPr lang="en-US" dirty="0"/>
              <a:t>5.9 GHz do you </a:t>
            </a:r>
            <a:r>
              <a:rPr lang="en-US" dirty="0" smtClean="0"/>
              <a:t>endorse?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 smtClean="0"/>
              <a:t>Only </a:t>
            </a:r>
            <a:r>
              <a:rPr lang="en-US" dirty="0"/>
              <a:t>DSRC* should be allowed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DSRC* &amp; C-V2X should be allowed on different channels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Allocation should be technology </a:t>
            </a:r>
            <a:r>
              <a:rPr lang="en-US" dirty="0" smtClean="0"/>
              <a:t>agnostic as long as coexistence is ensured</a:t>
            </a:r>
            <a:endParaRPr lang="en-US" dirty="0"/>
          </a:p>
          <a:p>
            <a:pPr marL="857250" lvl="1" indent="-457200">
              <a:buFont typeface="+mj-lt"/>
              <a:buAutoNum type="alphaUcPeriod"/>
            </a:pPr>
            <a:r>
              <a:rPr lang="en-US" dirty="0" smtClean="0"/>
              <a:t>None / Other / Abstain</a:t>
            </a:r>
          </a:p>
          <a:p>
            <a:pPr marL="400050" lvl="1" indent="0"/>
            <a:endParaRPr lang="en-US" dirty="0" smtClean="0"/>
          </a:p>
          <a:p>
            <a:pPr marL="0" indent="0"/>
            <a:r>
              <a:rPr lang="en-US" sz="2000" b="0" dirty="0"/>
              <a:t>* includes interoperable / backwards-compatible technologies</a:t>
            </a:r>
          </a:p>
          <a:p>
            <a:pPr marL="400050" lvl="1" indent="0"/>
            <a:endParaRPr lang="en-US" dirty="0" smtClean="0"/>
          </a:p>
          <a:p>
            <a:pPr marL="0" indent="0"/>
            <a:r>
              <a:rPr lang="en-US" dirty="0" smtClean="0"/>
              <a:t>A:		B:		C:		D:</a:t>
            </a:r>
          </a:p>
          <a:p>
            <a:pPr marL="0" indent="0"/>
            <a:endParaRPr lang="en-US" dirty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23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Which </a:t>
            </a:r>
            <a:r>
              <a:rPr lang="en-US" dirty="0"/>
              <a:t>of the </a:t>
            </a:r>
            <a:r>
              <a:rPr lang="en-US" dirty="0" smtClean="0"/>
              <a:t>following spectrum </a:t>
            </a:r>
            <a:r>
              <a:rPr lang="en-US" dirty="0"/>
              <a:t>allocation for DSRC</a:t>
            </a:r>
            <a:r>
              <a:rPr lang="en-US" dirty="0" smtClean="0"/>
              <a:t>* do </a:t>
            </a:r>
            <a:r>
              <a:rPr lang="en-US" dirty="0"/>
              <a:t>you </a:t>
            </a:r>
            <a:r>
              <a:rPr lang="en-US" dirty="0" smtClean="0"/>
              <a:t>endorse? </a:t>
            </a:r>
            <a:endParaRPr lang="en-US" dirty="0"/>
          </a:p>
          <a:p>
            <a:pPr marL="857250" lvl="1" indent="-457200">
              <a:buAutoNum type="alphaUcPeriod"/>
            </a:pPr>
            <a:r>
              <a:rPr lang="en-US" dirty="0" smtClean="0"/>
              <a:t>75 </a:t>
            </a:r>
            <a:r>
              <a:rPr lang="en-US" dirty="0"/>
              <a:t>MHz</a:t>
            </a:r>
          </a:p>
          <a:p>
            <a:pPr marL="857250" lvl="1" indent="-457200">
              <a:buAutoNum type="alphaUcPeriod"/>
            </a:pPr>
            <a:r>
              <a:rPr lang="en-US" dirty="0" smtClean="0"/>
              <a:t>At </a:t>
            </a:r>
            <a:r>
              <a:rPr lang="en-US" dirty="0"/>
              <a:t>least 30 MHz</a:t>
            </a:r>
          </a:p>
          <a:p>
            <a:pPr marL="857250" lvl="1" indent="-457200">
              <a:buAutoNum type="alphaUcPeriod"/>
            </a:pPr>
            <a:r>
              <a:rPr lang="en-US" dirty="0" smtClean="0"/>
              <a:t>30 </a:t>
            </a:r>
            <a:r>
              <a:rPr lang="en-US" dirty="0"/>
              <a:t>MHz</a:t>
            </a:r>
          </a:p>
          <a:p>
            <a:pPr marL="857250" lvl="1" indent="-457200">
              <a:buAutoNum type="alphaUcPeriod"/>
            </a:pPr>
            <a:r>
              <a:rPr lang="en-US" dirty="0" smtClean="0"/>
              <a:t>10 </a:t>
            </a:r>
            <a:r>
              <a:rPr lang="en-US" dirty="0"/>
              <a:t>MHz</a:t>
            </a:r>
          </a:p>
          <a:p>
            <a:pPr marL="857250" lvl="1" indent="-457200">
              <a:buAutoNum type="alphaUcPeriod"/>
            </a:pPr>
            <a:r>
              <a:rPr lang="en-US" dirty="0" smtClean="0"/>
              <a:t>Other / Abstain</a:t>
            </a:r>
          </a:p>
          <a:p>
            <a:pPr marL="857250" lvl="1" indent="-457200">
              <a:buAutoNum type="alphaUcPeriod"/>
            </a:pPr>
            <a:endParaRPr lang="en-US" dirty="0"/>
          </a:p>
          <a:p>
            <a:pPr marL="0" indent="0"/>
            <a:r>
              <a:rPr lang="en-US" sz="2000" b="0" dirty="0" smtClean="0"/>
              <a:t>* </a:t>
            </a:r>
            <a:r>
              <a:rPr lang="en-US" sz="2000" b="0" dirty="0"/>
              <a:t>includes interoperable / backwards-compatible technologies</a:t>
            </a:r>
          </a:p>
          <a:p>
            <a:pPr marL="400050" lvl="1" indent="0"/>
            <a:endParaRPr lang="en-US" dirty="0" smtClean="0"/>
          </a:p>
          <a:p>
            <a:pPr marL="0" indent="0"/>
            <a:r>
              <a:rPr lang="en-US" dirty="0" smtClean="0"/>
              <a:t>A:		B:		C:		D:		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32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 err="1"/>
              <a:t>TGbd</a:t>
            </a:r>
            <a:r>
              <a:rPr lang="en-US" dirty="0"/>
              <a:t> should post comments on OOB </a:t>
            </a:r>
            <a:r>
              <a:rPr lang="en-US" dirty="0" smtClean="0"/>
              <a:t>performance / requirements</a:t>
            </a:r>
            <a:r>
              <a:rPr lang="en-US" dirty="0"/>
              <a:t>? (Y/N/A)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054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 err="1"/>
              <a:t>TGbd</a:t>
            </a:r>
            <a:r>
              <a:rPr lang="en-US" dirty="0"/>
              <a:t> should post comments on the need for a common V2X safety format / broadcast type? (Y/N/A)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920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</a:t>
            </a:r>
            <a:r>
              <a:rPr lang="en-US" dirty="0" err="1"/>
              <a:t>TGbd</a:t>
            </a:r>
            <a:r>
              <a:rPr lang="en-US" dirty="0"/>
              <a:t> should post comments on the need for </a:t>
            </a:r>
            <a:r>
              <a:rPr lang="en-US" dirty="0" smtClean="0"/>
              <a:t>interoperability and backwards </a:t>
            </a:r>
            <a:r>
              <a:rPr lang="en-US" dirty="0"/>
              <a:t>compatibility between different generations of V2X technologies? (Y/N/A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87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Do </a:t>
            </a:r>
            <a:r>
              <a:rPr lang="en-US" dirty="0"/>
              <a:t>you agree with the following statement? (Y/N/A</a:t>
            </a:r>
            <a:r>
              <a:rPr lang="en-US" dirty="0" smtClean="0"/>
              <a:t>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reasons which caused a slower adoption </a:t>
            </a:r>
            <a:r>
              <a:rPr lang="en-US" sz="2000" dirty="0"/>
              <a:t>of DSRC in the </a:t>
            </a:r>
            <a:r>
              <a:rPr lang="en-US" sz="2000" dirty="0" smtClean="0"/>
              <a:t>US than </a:t>
            </a:r>
            <a:r>
              <a:rPr lang="en-US" sz="2000" dirty="0"/>
              <a:t>originally anticipated </a:t>
            </a:r>
            <a:r>
              <a:rPr lang="en-US" sz="2000" dirty="0" smtClean="0"/>
              <a:t>were </a:t>
            </a:r>
            <a:r>
              <a:rPr lang="en-US" sz="2000" dirty="0" smtClean="0"/>
              <a:t>not related to the technical merits of this technology</a:t>
            </a:r>
            <a:r>
              <a:rPr lang="en-US" sz="2000" dirty="0"/>
              <a:t>. The same </a:t>
            </a:r>
            <a:r>
              <a:rPr lang="en-US" sz="2000" dirty="0" smtClean="0"/>
              <a:t>difficulties will </a:t>
            </a:r>
            <a:r>
              <a:rPr lang="en-US" sz="2000" dirty="0"/>
              <a:t>also </a:t>
            </a:r>
            <a:r>
              <a:rPr lang="en-US" sz="2000" dirty="0" smtClean="0"/>
              <a:t>be </a:t>
            </a:r>
            <a:r>
              <a:rPr lang="en-US" sz="2000" dirty="0" smtClean="0"/>
              <a:t>faced by any other V2X technology which may be specified by FCC. Therefore it </a:t>
            </a:r>
            <a:r>
              <a:rPr lang="en-US" sz="2000" dirty="0" smtClean="0"/>
              <a:t>is expected that </a:t>
            </a:r>
            <a:r>
              <a:rPr lang="en-US" sz="2000" dirty="0" smtClean="0"/>
              <a:t>specifying a new technology will lead to a significant </a:t>
            </a:r>
            <a:r>
              <a:rPr lang="en-US" sz="2000" smtClean="0"/>
              <a:t>delay </a:t>
            </a:r>
            <a:r>
              <a:rPr lang="en-US" sz="2000" smtClean="0"/>
              <a:t>to</a:t>
            </a:r>
            <a:r>
              <a:rPr lang="en-US" sz="2000" smtClean="0"/>
              <a:t> the </a:t>
            </a:r>
            <a:r>
              <a:rPr lang="en-US" sz="2000" dirty="0" smtClean="0"/>
              <a:t>adoption of V2X at 5.9 GHz.</a:t>
            </a:r>
            <a:endParaRPr lang="en-US" sz="2000" dirty="0"/>
          </a:p>
          <a:p>
            <a:pPr marL="457200" indent="-457200">
              <a:buAutoNum type="arabicParenR" startAt="7"/>
            </a:pPr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Ioannis Sarris, u-blox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896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1278</TotalTime>
  <Words>484</Words>
  <Application>Microsoft Office PowerPoint</Application>
  <PresentationFormat>Widescreen</PresentationFormat>
  <Paragraphs>94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On the 5.9 GHz NPRM proposed by FCC</vt:lpstr>
      <vt:lpstr>Abstract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xxxxx</dc:title>
  <dc:creator>Ioannis Sarris</dc:creator>
  <cp:lastModifiedBy>Ioannis Sarris</cp:lastModifiedBy>
  <cp:revision>381</cp:revision>
  <cp:lastPrinted>1601-01-01T00:00:00Z</cp:lastPrinted>
  <dcterms:created xsi:type="dcterms:W3CDTF">2018-09-03T12:09:18Z</dcterms:created>
  <dcterms:modified xsi:type="dcterms:W3CDTF">2020-01-15T18:53:00Z</dcterms:modified>
</cp:coreProperties>
</file>