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56" r:id="rId12"/>
    <p:sldId id="374" r:id="rId13"/>
    <p:sldId id="343" r:id="rId14"/>
    <p:sldId id="348" r:id="rId15"/>
    <p:sldId id="357" r:id="rId16"/>
    <p:sldId id="368" r:id="rId17"/>
    <p:sldId id="375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6" autoAdjust="0"/>
    <p:restoredTop sz="50000" autoAdjust="0"/>
  </p:normalViewPr>
  <p:slideViewPr>
    <p:cSldViewPr>
      <p:cViewPr varScale="1">
        <p:scale>
          <a:sx n="128" d="100"/>
          <a:sy n="128" d="100"/>
        </p:scale>
        <p:origin x="1712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2020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802.11-20/0176r00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emu-eap-tls13/" TargetMode="External"/><Relationship Id="rId5" Type="http://schemas.openxmlformats.org/officeDocument/2006/relationships/hyperlink" Target="https://datatracker.ietf.org/doc/draft-ietf-emu-eap-session-id/" TargetMode="External"/><Relationship Id="rId4" Type="http://schemas.openxmlformats.org/officeDocument/2006/relationships/hyperlink" Target="https://datatracker.ietf.org/doc/draft-ietf-emu-aka-pf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opsawg-sdi/" TargetMode="External"/><Relationship Id="rId5" Type="http://schemas.openxmlformats.org/officeDocument/2006/relationships/hyperlink" Target="https://www.ietf.org/topics/netmgmt/" TargetMode="External"/><Relationship Id="rId4" Type="http://schemas.openxmlformats.org/officeDocument/2006/relationships/hyperlink" Target="https://tools.ietf.org/html/rfc6632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7" Type="http://schemas.openxmlformats.org/officeDocument/2006/relationships/hyperlink" Target="https://datatracker.ietf.org/doc/draft-ietf-tls-oldversions-deprecate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md5-sha1-deprecate/" TargetMode="External"/><Relationship Id="rId5" Type="http://schemas.openxmlformats.org/officeDocument/2006/relationships/hyperlink" Target="https://datatracker.ietf.org/doc/draft-ietf-tls-sni-encryption/" TargetMode="External"/><Relationship Id="rId4" Type="http://schemas.openxmlformats.org/officeDocument/2006/relationships/hyperlink" Target="https://datatracker.ietf.org/doc/draft-ietf-tls-tlsflag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ip-over-tsn/" TargetMode="External"/><Relationship Id="rId5" Type="http://schemas.openxmlformats.org/officeDocument/2006/relationships/hyperlink" Target="https://datatracker.ietf.org/doc/draft-ietf-detnet-security/" TargetMode="External"/><Relationship Id="rId4" Type="http://schemas.openxmlformats.org/officeDocument/2006/relationships/hyperlink" Target="https://datatracker.ietf.org/doc/draft-ietf-detnet-bounded-latency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fc-editor.org/info/rfc8691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anima-bootstrapping-keyinfra/" TargetMode="External"/><Relationship Id="rId4" Type="http://schemas.openxmlformats.org/officeDocument/2006/relationships/hyperlink" Target="https://datatracker.ietf.org/doc/draft-ietf-anima-autonomic-control-plane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dhc-mac-assign/" TargetMode="Externa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raw/abou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charterin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rtf.org/" TargetMode="External"/><Relationship Id="rId5" Type="http://schemas.openxmlformats.org/officeDocument/2006/relationships/hyperlink" Target="https://datatracker.ietf.org/doc/charter-irtf-qirg/" TargetMode="External"/><Relationship Id="rId4" Type="http://schemas.openxmlformats.org/officeDocument/2006/relationships/hyperlink" Target="https://datatracker.ietf.org/rg/qirg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6lo-backbone-router/" TargetMode="External"/><Relationship Id="rId4" Type="http://schemas.openxmlformats.org/officeDocument/2006/relationships/hyperlink" Target="https://datatracker.ietf.org/doc/draft-ietf-6lo-ap-n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518055"/>
              </p:ext>
            </p:extLst>
          </p:nvPr>
        </p:nvGraphicFramePr>
        <p:xfrm>
          <a:off x="838200" y="2435225"/>
          <a:ext cx="72390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" name="Document" r:id="rId4" imgW="8255000" imgH="1231900" progId="Word.Document.8">
                  <p:embed/>
                </p:oleObj>
              </mc:Choice>
              <mc:Fallback>
                <p:oleObj name="Document" r:id="rId4" imgW="8255000" imgH="1231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5225"/>
                        <a:ext cx="72390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slowly winding down with only one active document in the WG, but may be re-chartered to cover other underlying layer 2 protocols.  This could have a bearing on IEEE 802.11be activities.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[November 2019]</a:t>
            </a:r>
          </a:p>
          <a:p>
            <a:pPr lvl="1"/>
            <a:r>
              <a:rPr lang="en-US" sz="1600" dirty="0"/>
              <a:t>Experimental use of DHCPv4/v6 with Captive-Portal options enabled at IETF 106; simply indicated to capable clients that a captive portal is not in operation</a:t>
            </a:r>
          </a:p>
          <a:p>
            <a:pPr lvl="1"/>
            <a:r>
              <a:rPr lang="en-US" sz="1600" dirty="0"/>
              <a:t>This experiment revealed that some devices are “squatting” on DHCP option values (looking at you, Polycom), which caused unexpected side-effects from the experiment.  WG working to resolve the issues.</a:t>
            </a:r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 (November 2019) : Perfect-Forward Secrecy for the Extensible Authentication Protocol Method for Authentication and Key Agreement (EAP-AKA' PFS): </a:t>
            </a:r>
            <a:r>
              <a:rPr lang="en-US" sz="1600" dirty="0">
                <a:hlinkClick r:id="rId4"/>
              </a:rPr>
              <a:t>https://datatracker.ietf.org/doc/draft-ietf-emu-aka-pfs/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Updated(January 2020): EAP Session-Id Derivation: </a:t>
            </a:r>
            <a:r>
              <a:rPr lang="en-US" sz="1600" dirty="0">
                <a:hlinkClick r:id="rId5"/>
              </a:rPr>
              <a:t>https://datatracker.ietf.org/doc/draft-ietf-emu-eap-session-id/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 (December 2019): Using EAP-TLS with TLS 1.3: </a:t>
            </a:r>
            <a:r>
              <a:rPr lang="en-US" sz="1600" dirty="0">
                <a:hlinkClick r:id="rId6"/>
              </a:rPr>
              <a:t>draft-ietf-emu-eap-tls13-06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[January 2020]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5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Adopted by WG and expiring soon (July 2019): Secure Device Install: </a:t>
            </a:r>
            <a:r>
              <a:rPr lang="en-US" sz="1600" dirty="0">
                <a:hlinkClick r:id="rId6"/>
              </a:rPr>
              <a:t>https://datatracker.ietf.org/doc/draft-ietf-opsawg-sdi/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 (November 2019): A Flags Extension for TLS 1.3: </a:t>
            </a:r>
            <a:r>
              <a:rPr lang="en-US" sz="1600" dirty="0">
                <a:hlinkClick r:id="rId4"/>
              </a:rPr>
              <a:t>https://datatracker.ietf.org/doc/draft-ietf-tls-tlsflags/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 by WG (October 2019): Issues and Requirements for SNI Encryption in TLS: </a:t>
            </a:r>
            <a:r>
              <a:rPr lang="en-US" sz="1600" dirty="0">
                <a:hlinkClick r:id="rId5"/>
              </a:rPr>
              <a:t>https://datatracker.ietf.org/doc/draft-ietf-tls-sni-encryption/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Awaiting WG chair approval (December 2019): Deprecating MD5 and SHA-1 signature hashes in TLS 1.2: </a:t>
            </a:r>
            <a:r>
              <a:rPr lang="en-US" sz="1600" dirty="0">
                <a:hlinkClick r:id="rId6"/>
              </a:rPr>
              <a:t>https://datatracker.ietf.org/doc/draft-ietf-tls-md5-sha1-deprecate/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In AD evaluation (January 2020): Deprecating TLSv1.0 and TLSv1.1: </a:t>
            </a:r>
            <a:r>
              <a:rPr lang="en-US" sz="1600" dirty="0">
                <a:hlinkClick r:id="rId7"/>
              </a:rPr>
              <a:t>https://datatracker.ietf.org/doc/draft-ietf-tls-oldversions-deprecate/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/>
              <a:t>Updated </a:t>
            </a:r>
            <a:r>
              <a:rPr lang="en-US" sz="1400" dirty="0">
                <a:sym typeface="Wingdings" pitchFamily="2" charset="2"/>
              </a:rPr>
              <a:t>(November 2019): 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 Bounded Latency: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https://datatracker.ietf.org/doc/draft-ietf-detnet-bounded-latency/</a:t>
            </a:r>
            <a:endParaRPr lang="en-US" sz="1400" dirty="0">
              <a:sym typeface="Wingdings" pitchFamily="2" charset="2"/>
            </a:endParaRPr>
          </a:p>
          <a:p>
            <a:pPr lvl="1"/>
            <a:r>
              <a:rPr lang="en-US" sz="1400" dirty="0">
                <a:sym typeface="Wingdings" pitchFamily="2" charset="2"/>
              </a:rPr>
              <a:t>Updated (January 2020): Deterministic Networking (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) Security Considerations: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https://datatracker.ietf.org/doc/draft-ietf-detnet-security/</a:t>
            </a:r>
            <a:endParaRPr lang="en-US" sz="1400" dirty="0">
              <a:sym typeface="Wingdings" pitchFamily="2" charset="2"/>
            </a:endParaRPr>
          </a:p>
          <a:p>
            <a:pPr lvl="1"/>
            <a:r>
              <a:rPr lang="en-US" sz="1400" dirty="0">
                <a:sym typeface="Wingdings" pitchFamily="2" charset="2"/>
              </a:rPr>
              <a:t>Updated (October 2019): 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 Data Plane: IP over IEEE 802.1 Time Sensitive Networking (TSN):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https://datatracker.ietf.org/doc/draft-ietf-detnet-ip-over-tsn/</a:t>
            </a: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(January 2020): 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https://datatracker.ietf.org/doc/draft-ietf-ipwave-vehicular-networking/</a:t>
            </a:r>
            <a:endParaRPr lang="en-US" sz="1800" dirty="0"/>
          </a:p>
          <a:p>
            <a:pPr lvl="1"/>
            <a:r>
              <a:rPr lang="en-US" sz="1800" dirty="0"/>
              <a:t>Published (December 2019): Draft deliverable: Transmission of IPv6 Packets over IEEE 802.11 Networks operating in mode Outside the Context of a Basic Service Set (IPv6-over-80211-OCB): </a:t>
            </a:r>
            <a:r>
              <a:rPr lang="en-US" sz="1800" dirty="0">
                <a:hlinkClick r:id="rId5"/>
              </a:rPr>
              <a:t>https://www.rfc-editor.org/info/rfc8691</a:t>
            </a:r>
            <a:r>
              <a:rPr 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(November 2019): An Autonomic Control Plane (ACP): </a:t>
            </a:r>
            <a:r>
              <a:rPr lang="en-US" sz="1800" dirty="0">
                <a:hlinkClick r:id="rId4"/>
              </a:rPr>
              <a:t>https://datatracker.ietf.org/doc/draft-ietf-anima-autonomic-control-plane/</a:t>
            </a:r>
            <a:endParaRPr lang="en-US" sz="1800" dirty="0"/>
          </a:p>
          <a:p>
            <a:pPr lvl="1"/>
            <a:r>
              <a:rPr lang="en-US" sz="1800" dirty="0"/>
              <a:t>Updated (January 2020): BRSKI is Bootstrapping Remote Secure Key Infrastructures: </a:t>
            </a:r>
            <a:r>
              <a:rPr lang="en-US" sz="1800" dirty="0">
                <a:hlinkClick r:id="rId5"/>
              </a:rPr>
              <a:t>https://datatracker.ietf.org/doc/draft-ietf-anima-bootstrapping-keyinfra/</a:t>
            </a:r>
            <a:r>
              <a:rPr lang="en-US" sz="1800" dirty="0"/>
              <a:t> [IESG evaluation]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January 2020.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21-27, 2019 – Vancouver</a:t>
            </a:r>
          </a:p>
          <a:p>
            <a:pPr lvl="1"/>
            <a:r>
              <a:rPr lang="en-US" dirty="0"/>
              <a:t>July 25-31, 2020 – Madrid</a:t>
            </a:r>
          </a:p>
          <a:p>
            <a:pPr lvl="1"/>
            <a:r>
              <a:rPr lang="en-US" dirty="0"/>
              <a:t>November 14-20, 2020 – Bangkok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teleconference: October 16, 2019</a:t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>
                <a:hlinkClick r:id="rId4"/>
              </a:rPr>
              <a:t>ipwave</a:t>
            </a:r>
            <a:endParaRPr lang="en-GB" sz="1600" dirty="0"/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Approved by WG: Link-Layer Addresses Assignment Mechanism for DHCPv6: </a:t>
            </a:r>
            <a:r>
              <a:rPr lang="en-GB" sz="1600" dirty="0">
                <a:hlinkClick r:id="rId5"/>
              </a:rPr>
              <a:t>https://datatracker.ietf.org/doc/draft-ietf-dhc-mac-assign/</a:t>
            </a:r>
            <a:r>
              <a:rPr lang="en-GB" sz="1600" dirty="0"/>
              <a:t>.  This specification provides a means of using DHCPv6 to assign MAC addresses to (virtual) devices at time of instantiation to prevent random address collisions in large device populations.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8691: Basic Support for IPv6 Networks Operating Outside the Context of a Basic Service Set over IEEE Std 802.11 (December 2019)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107 March 21-27, 2020 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  <a:p>
            <a:r>
              <a:rPr lang="en-US" sz="2000" b="0" dirty="0"/>
              <a:t>BOF proposals are due February 7, 2020</a:t>
            </a:r>
          </a:p>
          <a:p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972830"/>
              </p:ext>
            </p:extLst>
          </p:nvPr>
        </p:nvGraphicFramePr>
        <p:xfrm>
          <a:off x="1083221" y="3167292"/>
          <a:ext cx="6977557" cy="5234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>
                          <a:hlinkClick r:id="rId4"/>
                        </a:rPr>
                        <a:t>raw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Reliable</a:t>
                      </a:r>
                      <a:r>
                        <a:rPr lang="en-US" sz="1800" b="0" baseline="0" dirty="0"/>
                        <a:t> and Available Wireless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882580"/>
              </p:ext>
            </p:extLst>
          </p:nvPr>
        </p:nvGraphicFramePr>
        <p:xfrm>
          <a:off x="1066800" y="2875632"/>
          <a:ext cx="6977557" cy="61958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qirg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5"/>
                        </a:rPr>
                        <a:t>Quantum Internet Proposed Research Group</a:t>
                      </a:r>
                      <a:r>
                        <a:rPr lang="en-US" sz="1800" b="0" dirty="0"/>
                        <a:t> (</a:t>
                      </a:r>
                      <a:r>
                        <a:rPr lang="en-US" sz="1800" b="0" dirty="0">
                          <a:hlinkClick r:id="rId6"/>
                        </a:rPr>
                        <a:t>IRTF</a:t>
                      </a:r>
                      <a:r>
                        <a:rPr lang="en-US" sz="1800" b="0" dirty="0"/>
                        <a:t>) (internal IESG/IAB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119922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IESG to evaluate: Address Protected Neighbor Discovery for Low-power and Lossy Networks, see: </a:t>
            </a:r>
            <a:r>
              <a:rPr lang="en-US" sz="1400" dirty="0">
                <a:hlinkClick r:id="rId4"/>
              </a:rPr>
              <a:t>https://datatracker.ietf.org/doc/draft-ietf-6lo-ap-nd/</a:t>
            </a:r>
            <a:r>
              <a:rPr lang="en-US" sz="1400" dirty="0"/>
              <a:t>  (Updated: January 2020)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Progress (AD Evaluation): IPv6 Backbone Router, see: </a:t>
            </a:r>
            <a:r>
              <a:rPr lang="en-US" sz="1400" dirty="0">
                <a:hlinkClick r:id="rId5"/>
              </a:rPr>
              <a:t>https://datatracker.ietf.org/doc/draft-ietf-6lo-backbone-router/</a:t>
            </a:r>
            <a:r>
              <a:rPr lang="en-US" sz="1400" dirty="0"/>
              <a:t>.  Feedback solicited from IEEE 802.11, otherwise it will be published in current state.  (Updated: November 2019)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119798</TotalTime>
  <Words>2255</Words>
  <Application>Microsoft Macintosh PowerPoint</Application>
  <PresentationFormat>On-screen Show (4:3)</PresentationFormat>
  <Paragraphs>330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107 March 21-27, 2020 </vt:lpstr>
      <vt:lpstr>IETF new groups being (re-)chartered</vt:lpstr>
      <vt:lpstr>YANG Model Catalog</vt:lpstr>
      <vt:lpstr>IoT related work</vt:lpstr>
      <vt:lpstr>IoT related work (cont.)</vt:lpstr>
      <vt:lpstr>CAPPORT WG</vt:lpstr>
      <vt:lpstr>EMU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819</cp:revision>
  <cp:lastPrinted>1998-02-10T13:28:06Z</cp:lastPrinted>
  <dcterms:created xsi:type="dcterms:W3CDTF">2005-01-04T21:26:55Z</dcterms:created>
  <dcterms:modified xsi:type="dcterms:W3CDTF">2020-01-15T17:04:36Z</dcterms:modified>
  <cp:category/>
</cp:coreProperties>
</file>