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2" r:id="rId4"/>
    <p:sldId id="307" r:id="rId5"/>
    <p:sldId id="300" r:id="rId6"/>
    <p:sldId id="314" r:id="rId7"/>
    <p:sldId id="297" r:id="rId8"/>
    <p:sldId id="284" r:id="rId9"/>
    <p:sldId id="318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3" autoAdjust="0"/>
    <p:restoredTop sz="86404"/>
  </p:normalViewPr>
  <p:slideViewPr>
    <p:cSldViewPr>
      <p:cViewPr varScale="1">
        <p:scale>
          <a:sx n="105" d="100"/>
          <a:sy n="105" d="100"/>
        </p:scale>
        <p:origin x="149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26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7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8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3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5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657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802.11-20-0174-01-0arc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EPD and LPD Terminology Misalignment in IEEE Std 802.1 and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0650" y="1974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30234"/>
              </p:ext>
            </p:extLst>
          </p:nvPr>
        </p:nvGraphicFramePr>
        <p:xfrm>
          <a:off x="508000" y="2741613"/>
          <a:ext cx="8156575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41613"/>
                        <a:ext cx="8156575" cy="247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8250" y="2390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20688"/>
            <a:ext cx="7804547" cy="601948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4000" dirty="0"/>
              <a:t>Possible Ways Forward</a:t>
            </a:r>
            <a:endParaRPr sz="4000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70935" y="122263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Fix apparent errors, as noted above.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Change IEEE Std 802.11 to refer to “Type/Length encoding” instead of “EPD encoding”;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Clarify in IEEE Std 802.11 that “EPD encoding” includes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Do nothing to address inconsistency;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Amend IEEE Std 802 to change definitions of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Other.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42811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Inconsistencies in EPD and LPD Terminology between IEEE Std 802.1 and IEEE Std 802.11 are highlighted.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5625" dirty="0"/>
              <a:t>Summary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835051"/>
            <a:ext cx="8273681" cy="442019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EtherType protocol discrimination (EPD) and LLC protocol discrimination (LPD) are discussed in IEEE Std 802, IEEE Std 802.1AC, IEEE Std 802.1Q, and IEEE Std 802.11.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Overall, the descriptions are imprecise, inconsistent, and confusing.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It’s a problem for various reasons, particularly because new standards are supposed to support EPD, but we don’t really know what that means.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The conflict in definitions should be resolved.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01964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92696"/>
            <a:ext cx="7804547" cy="52994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5625" dirty="0"/>
              <a:t>Background Contributions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32359" y="144397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Marks, “What are EPD and LPD?”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maint-Marks-epd-lpd-0719-v02.pdf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N. Finn, “Why the EPD/LPD information in IEEE 802, IEEE 802.1AC, and 802.1Q must be fixed”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maint-finn-epd-lpd-errors-0919-v02.pdf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 and N. Finn, “Clarifying EPD and LPD”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maint-Marks-Finn-hlpde-1119-copyright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Files available at: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http://www.ieee802.org/1/files/public/docs2019/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73560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-1" y="1190625"/>
            <a:ext cx="8942944" cy="535483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dirty="0"/>
              <a:t>EPD and LPD were (to my knowledge) originally specified in IEEE Std 802-2014.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EPD… uses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value made available to the LLC sublayer through the MSAP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LPD… uses the addresses defined in ISO/IEC 8802-2, including the Subnetwork Access Protocol (SNAP) format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LLC using DSAP/SSAP is LPD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SNAP carrying an </a:t>
            </a:r>
            <a:r>
              <a:rPr lang="en-US" sz="1687" dirty="0" err="1"/>
              <a:t>EtherType</a:t>
            </a:r>
            <a:r>
              <a:rPr lang="en-US" sz="1687" dirty="0"/>
              <a:t> is also LPD (uses 802.2 addresses)</a:t>
            </a:r>
          </a:p>
          <a:p>
            <a:pPr marL="871507" lvl="2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IEEE Std 802 specifically refers to “</a:t>
            </a:r>
            <a:r>
              <a:rPr lang="en-US" sz="1687" i="1" dirty="0"/>
              <a:t>LPD-based SNAP identifier mechanism</a:t>
            </a:r>
            <a:r>
              <a:rPr lang="en-US" sz="1687" dirty="0"/>
              <a:t>”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is capable of natively representing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within its MAC frame format, which is used to support EPD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natively supports ISO/IEC 8802-2 LPD (over a limited range of frame sizes)</a:t>
            </a:r>
          </a:p>
          <a:p>
            <a:pPr marL="558979" lvl="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If the Type/Length field is &lt;1501, then it represents a Length &lt;1501 and we have LPD; this can include SNAP carrying an </a:t>
            </a:r>
            <a:r>
              <a:rPr lang="en-US" sz="1687" dirty="0" err="1"/>
              <a:t>EtherType</a:t>
            </a:r>
            <a:endParaRPr lang="en-US" sz="1687" dirty="0"/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In other IEEE 802 networks, such as for IEEE Std 802.11™, LPD is also achieved using SNAP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…an LPD PDU…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“In either of these techniques,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is effectively being used as a means of identifying an LSAP that provides LLC sublayer service to the protocol concerned.”</a:t>
            </a:r>
            <a:endParaRPr lang="en-US" sz="1687" b="0" dirty="0"/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Ethernet-like Type/Length coding is not EPD; it is a system to make allow support for both EPD &amp; LPD</a:t>
            </a:r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LPD can use either </a:t>
            </a:r>
            <a:r>
              <a:rPr lang="en-US" sz="1687" dirty="0" err="1"/>
              <a:t>EtherType</a:t>
            </a:r>
            <a:r>
              <a:rPr lang="en-US" sz="1687" dirty="0"/>
              <a:t> or DSAP/SSAP as the actual protocol identifier.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62683"/>
            <a:ext cx="7804547" cy="87808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3375" dirty="0"/>
              <a:t>EPD and LPD, per IEEE Std 802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1130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92488"/>
            <a:ext cx="7804547" cy="5602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95340A-393B-784F-ADCA-B895F5120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537" y="1036920"/>
            <a:ext cx="6323791" cy="534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235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169736" y="980728"/>
            <a:ext cx="8773208" cy="5615204"/>
          </a:xfrm>
          <a:prstGeom prst="rect">
            <a:avLst/>
          </a:prstGeom>
        </p:spPr>
        <p:txBody>
          <a:bodyPr anchor="t">
            <a:normAutofit fontScale="85000" lnSpcReduction="10000"/>
          </a:bodyPr>
          <a:lstStyle/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LLC (DSAP/SSAP)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EPD does not support these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therefore MAC must support LPD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</a:t>
            </a:r>
            <a:r>
              <a:rPr lang="en-US" sz="2250" dirty="0" err="1"/>
              <a:t>EtherType</a:t>
            </a:r>
            <a:r>
              <a:rPr lang="en-US" sz="2250" dirty="0"/>
              <a:t>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do this with LPD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optionally support EPD too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Per IEEE Std 802, going forward, MACs need to “support EPD.” This means: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Enabled to carry both EPD and LPD frames.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Enabled to differentiate EPD and LPD frames.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Ethernet does this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Differentiates by Type/Length field encoding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At the IEEE 802 level, we shouldn’t care how the differentiation per frame is conveyed.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So, MACs use either: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LPD encoding: supports LPD only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EPD </a:t>
            </a:r>
            <a:r>
              <a:rPr lang="en-US" sz="1924" b="1" dirty="0"/>
              <a:t>encoding</a:t>
            </a:r>
            <a:r>
              <a:rPr lang="en-US" sz="2250" b="1" dirty="0"/>
              <a:t>: supports LPD and EPD; differentiates EPD and LPD frames.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4868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MAC Requirements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6950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324452"/>
            <a:ext cx="8438880" cy="5221009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“There are two LLC sublayer protocols used (see IEEE Std 802); LLC Protocol Discrimination (LPD) (see ISO/IEC 8802-2:1998) and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Protocol Discrimination (EPD) (see IEEE Std 802.3-2012).”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But IEEE Std 802.3 does not refer to EPD or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Minor issue</a:t>
            </a:r>
          </a:p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“As specified in IEEE Std 802, EPD encoding always starts with a Length/Type field that is either a 2-octet length or a 2-octet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while LPD encoding always starts with an LSAP octet. There is no indication in a Data frame as to whether EPD or LPD MSDU encoding is in use.”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IEEE Std 802 doesn’t say that Length/Type encoding is EPD; it says that Ethernet uses Length/Type coding to support both EPD and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Major issue, reflected throughout IEEE Std 802.11.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308609" y="312539"/>
            <a:ext cx="8634334" cy="10119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2812" dirty="0"/>
              <a:t>Problematic aspects of IEEE 802.11</a:t>
            </a:r>
            <a:endParaRPr sz="2812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606584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6139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9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5742C6-C3F9-184B-8B4A-8082F8483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0" y="1106101"/>
            <a:ext cx="7473138" cy="52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672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871</Words>
  <Application>Microsoft Macintosh PowerPoint</Application>
  <PresentationFormat>On-screen Show (4:3)</PresentationFormat>
  <Paragraphs>100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Helvetica Light</vt:lpstr>
      <vt:lpstr>Times New Roman</vt:lpstr>
      <vt:lpstr>Wingdings</vt:lpstr>
      <vt:lpstr>Office Theme</vt:lpstr>
      <vt:lpstr>Document</vt:lpstr>
      <vt:lpstr>EPD and LPD Terminology Misalignment in IEEE Std 802.1 and 802.11</vt:lpstr>
      <vt:lpstr>Abstract</vt:lpstr>
      <vt:lpstr>Summary</vt:lpstr>
      <vt:lpstr>Background Contributions</vt:lpstr>
      <vt:lpstr>EPD and LPD, per IEEE Std 802</vt:lpstr>
      <vt:lpstr>Rough Terminology Map</vt:lpstr>
      <vt:lpstr>MAC Requirements</vt:lpstr>
      <vt:lpstr>Problematic aspects of IEEE 802.11</vt:lpstr>
      <vt:lpstr>Rough Terminology Map</vt:lpstr>
      <vt:lpstr>Possible Ways Forward</vt:lpstr>
    </vt:vector>
  </TitlesOfParts>
  <Manager/>
  <Company>EthAirNet Associates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Roger Marks</dc:creator>
  <cp:keywords/>
  <dc:description/>
  <cp:lastModifiedBy>Roger Marks</cp:lastModifiedBy>
  <cp:revision>7</cp:revision>
  <cp:lastPrinted>1601-01-01T00:00:00Z</cp:lastPrinted>
  <dcterms:created xsi:type="dcterms:W3CDTF">2014-04-14T10:59:07Z</dcterms:created>
  <dcterms:modified xsi:type="dcterms:W3CDTF">2020-01-15T18:48:24Z</dcterms:modified>
  <cp:category/>
</cp:coreProperties>
</file>