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2" r:id="rId4"/>
    <p:sldId id="307" r:id="rId5"/>
    <p:sldId id="300" r:id="rId6"/>
    <p:sldId id="314" r:id="rId7"/>
    <p:sldId id="297" r:id="rId8"/>
    <p:sldId id="284" r:id="rId9"/>
    <p:sldId id="318" r:id="rId10"/>
    <p:sldId id="29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>
      <p:cViewPr varScale="1">
        <p:scale>
          <a:sx n="105" d="100"/>
          <a:sy n="105" d="100"/>
        </p:scale>
        <p:origin x="1080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577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186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734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5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8846574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Roger B. Marks, EthAirNet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802.11-20-0174-00-0arc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EPD and LPD Terminology Misalignment in IEEE Std 802.1 and 802.11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0650" y="19748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5030234"/>
              </p:ext>
            </p:extLst>
          </p:nvPr>
        </p:nvGraphicFramePr>
        <p:xfrm>
          <a:off x="508000" y="2741613"/>
          <a:ext cx="8156575" cy="2478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741613"/>
                        <a:ext cx="8156575" cy="2478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88250" y="23907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620688"/>
            <a:ext cx="7804547" cy="601948"/>
          </a:xfrm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rPr lang="en-US" sz="4000" dirty="0"/>
              <a:t>Possible Ways Forward</a:t>
            </a:r>
            <a:endParaRPr sz="4000" dirty="0"/>
          </a:p>
        </p:txBody>
      </p:sp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70935" y="1222635"/>
            <a:ext cx="8368248" cy="52646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Fix apparent errors, as noted above.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Change IEEE Std 802.11 to refer to “Type/Length encoding” instead of “EPD encoding”;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Clarify in IEEE Std 802.11 that “EPD encoding” includes EPD and LDP;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Do nothing to address inconsistency;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Amend IEEE Std 802 to change definitions of EPD and LDP; or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r>
              <a:rPr lang="en-US" sz="2250" dirty="0"/>
              <a:t>Other.</a:t>
            </a:r>
          </a:p>
          <a:p>
            <a:pPr marL="321457" lvl="1" indent="-321457" defTabSz="312170">
              <a:spcBef>
                <a:spcPts val="0"/>
              </a:spcBef>
              <a:defRPr sz="2736"/>
            </a:pPr>
            <a:endParaRPr lang="en-US" sz="2250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428117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Roger B. Marks, EthAirNet Associates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Inconsistencies in EPD and LPD Terminology between IEEE Std 802.1 and IEEE Std 802.11 are highlighted.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800"/>
            </a:pPr>
            <a:r>
              <a:rPr lang="en-US" sz="5625" dirty="0"/>
              <a:t>Summary</a:t>
            </a:r>
            <a:endParaRPr sz="5625" dirty="0"/>
          </a:p>
        </p:txBody>
      </p:sp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00593" y="1835051"/>
            <a:ext cx="8273681" cy="442019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EtherType protocol discrimination (EPD) and LLC protocol discrimination (LPD) are discussed in IEEE Std 802, IEEE Std 802.1AC, IEEE Std 802.1Q, and IEEE Std 802.11.</a:t>
            </a:r>
          </a:p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Overall, the descriptions are imprecise, inconsistent, and confusing.</a:t>
            </a:r>
          </a:p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It’s a problem for various reasons, particularly because new standards are supposed to support EPD, but we don’t really know what that means.</a:t>
            </a:r>
          </a:p>
          <a:p>
            <a:pPr marL="475042" lvl="1" indent="-237521" defTabSz="312170">
              <a:spcBef>
                <a:spcPts val="2180"/>
              </a:spcBef>
              <a:defRPr sz="2736"/>
            </a:pPr>
            <a:r>
              <a:rPr lang="en-US" sz="2250" dirty="0"/>
              <a:t>The conflict in definitions should be resolved.</a:t>
            </a:r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7019647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692696"/>
            <a:ext cx="7804547" cy="52994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5625" dirty="0"/>
              <a:t>Background Contributions</a:t>
            </a:r>
            <a:endParaRPr sz="5625" dirty="0"/>
          </a:p>
        </p:txBody>
      </p:sp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32359" y="1443975"/>
            <a:ext cx="8368248" cy="526462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•  R. Marks, “What are EPD and LPD?”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maint-Marks-epd-lpd-0719-v02.pdf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• N. Finn, “Why the EPD/LPD information in IEEE 802, IEEE 802.1AC, and 802.1Q must be fixed”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maint-finn-epd-lpd-errors-0919-v02.pdf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•  R. Marks and N. </a:t>
            </a:r>
            <a:r>
              <a:rPr lang="en-US" sz="2250" dirty="0" err="1"/>
              <a:t>Finnn</a:t>
            </a:r>
            <a:r>
              <a:rPr lang="en-US" sz="2250" dirty="0"/>
              <a:t>, “Clarifying EPD and LPD”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maint-Marks-Finn-hlpde-1119-copyright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Files available at: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r>
              <a:rPr lang="en-US" sz="2250" dirty="0"/>
              <a:t>	http://www.ieee802.org/1/files/public/docs2019/</a:t>
            </a:r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0" lvl="1" indent="0" defTabSz="312170">
              <a:spcBef>
                <a:spcPts val="0"/>
              </a:spcBef>
              <a:defRPr sz="2736"/>
            </a:pPr>
            <a:endParaRPr lang="en-US" sz="2250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5735602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-1" y="1190625"/>
            <a:ext cx="8942944" cy="5354835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dirty="0"/>
              <a:t>EPD and LPD were (to my knowledge) originally specified in IEEE Std 802-2014.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EPD… uses the </a:t>
            </a:r>
            <a:r>
              <a:rPr lang="en-US" sz="1687" b="0" i="1" dirty="0" err="1"/>
              <a:t>EtherType</a:t>
            </a:r>
            <a:r>
              <a:rPr lang="en-US" sz="1687" b="0" i="1" dirty="0"/>
              <a:t> value made available to the LLC sublayer through the MSAP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LPD… uses the addresses defined in ISO/IEC 8802-2, including the Subnetwork Access Protocol (SNAP) format</a:t>
            </a:r>
          </a:p>
          <a:p>
            <a:pPr marL="800072" lvl="1" indent="-241093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LLC using DSAP/SSAP is LPD</a:t>
            </a:r>
          </a:p>
          <a:p>
            <a:pPr marL="800072" lvl="1" indent="-241093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SNAP carrying an </a:t>
            </a:r>
            <a:r>
              <a:rPr lang="en-US" sz="1687" dirty="0" err="1"/>
              <a:t>EtherType</a:t>
            </a:r>
            <a:r>
              <a:rPr lang="en-US" sz="1687" dirty="0"/>
              <a:t> is also LPD (uses 802.2 addresses)</a:t>
            </a:r>
          </a:p>
          <a:p>
            <a:pPr marL="871507" lvl="2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dirty="0"/>
              <a:t>IEEE Std 802 specifically refers to “</a:t>
            </a:r>
            <a:r>
              <a:rPr lang="en-US" sz="1687" i="1" dirty="0"/>
              <a:t>LPD-based SNAP identifier mechanism</a:t>
            </a:r>
            <a:r>
              <a:rPr lang="en-US" sz="1687" dirty="0"/>
              <a:t>”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IEEE Std 802.3 is capable of natively representing the </a:t>
            </a:r>
            <a:r>
              <a:rPr lang="en-US" sz="1687" b="0" i="1" dirty="0" err="1"/>
              <a:t>EtherType</a:t>
            </a:r>
            <a:r>
              <a:rPr lang="en-US" sz="1687" b="0" i="1" dirty="0"/>
              <a:t> within its MAC frame format, which is used to support EPD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IEEE Std 802.3 natively supports ISO/IEC 8802-2 LPD (over a limited range of frame sizes)</a:t>
            </a:r>
          </a:p>
          <a:p>
            <a:pPr marL="558979" lvl="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dirty="0"/>
              <a:t>If the Type/Length field is &lt;1501, then it represents a Length &lt;1501 and we have LPD; this can include SNAP carrying an </a:t>
            </a:r>
            <a:r>
              <a:rPr lang="en-US" sz="1687" dirty="0" err="1"/>
              <a:t>EtherType</a:t>
            </a:r>
            <a:endParaRPr lang="en-US" sz="1687" dirty="0"/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In other IEEE 802 networks, such as for IEEE Std 802.11™, LPD is also achieved using SNAP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…an LPD PDU…</a:t>
            </a:r>
          </a:p>
          <a:p>
            <a:pPr marL="246451" indent="0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1687" b="0" i="1" dirty="0"/>
              <a:t>“In either of these techniques, the </a:t>
            </a:r>
            <a:r>
              <a:rPr lang="en-US" sz="1687" b="0" i="1" dirty="0" err="1"/>
              <a:t>EtherType</a:t>
            </a:r>
            <a:r>
              <a:rPr lang="en-US" sz="1687" b="0" i="1" dirty="0"/>
              <a:t> is effectively being used as a means of identifying an LSAP that provides LLC sublayer service to the protocol concerned.”</a:t>
            </a:r>
            <a:endParaRPr lang="en-US" sz="1687" b="0" dirty="0"/>
          </a:p>
          <a:p>
            <a:pPr marL="246451" indent="0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Ethernet-like Type/Length coding is not EPD; it is a system to make allow support for both EPD &amp; LPD</a:t>
            </a:r>
          </a:p>
          <a:p>
            <a:pPr marL="246451" indent="0" defTabSz="312170">
              <a:spcBef>
                <a:spcPts val="0"/>
              </a:spcBef>
              <a:buFont typeface="Wingdings" pitchFamily="2" charset="2"/>
              <a:buChar char="Ø"/>
              <a:defRPr sz="2736"/>
            </a:pPr>
            <a:r>
              <a:rPr lang="en-US" sz="1687" dirty="0"/>
              <a:t>LPD can use either </a:t>
            </a:r>
            <a:r>
              <a:rPr lang="en-US" sz="1687" dirty="0" err="1"/>
              <a:t>EtherType</a:t>
            </a:r>
            <a:r>
              <a:rPr lang="en-US" sz="1687" dirty="0"/>
              <a:t> or DSAP/SSAP as the actual protocol identifier.</a:t>
            </a:r>
          </a:p>
        </p:txBody>
      </p:sp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462683"/>
            <a:ext cx="7804547" cy="87808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800"/>
            </a:pPr>
            <a:r>
              <a:rPr lang="en-US" sz="3375" dirty="0"/>
              <a:t>EPD and LPD, per IEEE Std 802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6111303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7" y="492488"/>
            <a:ext cx="7804547" cy="560248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3375" dirty="0"/>
              <a:t>Rough Terminology Map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6</a:t>
            </a:fld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695340A-393B-784F-ADCA-B895F5120A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0537" y="1036920"/>
            <a:ext cx="6514713" cy="5508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32356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169736" y="980728"/>
            <a:ext cx="8773208" cy="5615204"/>
          </a:xfrm>
          <a:prstGeom prst="rect">
            <a:avLst/>
          </a:prstGeom>
        </p:spPr>
        <p:txBody>
          <a:bodyPr anchor="t">
            <a:normAutofit fontScale="85000" lnSpcReduction="10000"/>
          </a:bodyPr>
          <a:lstStyle/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MAC needs to support LLC (DSAP/SSAP) identifiers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EPD does not support these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therefore MAC must support LPD</a:t>
            </a:r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MAC needs to support </a:t>
            </a:r>
            <a:r>
              <a:rPr lang="en-US" sz="2250" dirty="0" err="1"/>
              <a:t>EtherType</a:t>
            </a:r>
            <a:r>
              <a:rPr lang="en-US" sz="2250" dirty="0"/>
              <a:t> identifiers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It can do this with LPD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It can optionally support EPD too</a:t>
            </a:r>
          </a:p>
          <a:p>
            <a:pPr marL="237521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Per IEEE Std 802, going forward, MACs need to “support EPD.” This means: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Enabled to carry both EPD and LPD frames.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Enabled to differentiate EPD and LPD frames.</a:t>
            </a:r>
          </a:p>
          <a:p>
            <a:pPr marL="237521" lvl="1" indent="0" defTabSz="312170">
              <a:spcBef>
                <a:spcPts val="0"/>
              </a:spcBef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Ethernet does this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Differentiates by Type/Length field encoding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dirty="0"/>
              <a:t>At the IEEE 802 level, we shouldn’t care how the differentiation per frame is conveyed.</a:t>
            </a:r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endParaRPr lang="en-US" sz="2250" dirty="0"/>
          </a:p>
          <a:p>
            <a:pPr marL="558979" lvl="1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So, MACs use either: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LPD encoding: supports LPD only</a:t>
            </a:r>
          </a:p>
          <a:p>
            <a:pPr marL="871507" lvl="2" indent="-321457" defTabSz="312170">
              <a:spcBef>
                <a:spcPts val="0"/>
              </a:spcBef>
              <a:buFont typeface="Arial" panose="020B0604020202020204" pitchFamily="34" charset="0"/>
              <a:buChar char="•"/>
              <a:defRPr sz="2736"/>
            </a:pPr>
            <a:r>
              <a:rPr lang="en-US" sz="2250" b="1" dirty="0"/>
              <a:t>EPD </a:t>
            </a:r>
            <a:r>
              <a:rPr lang="en-US" sz="1924" b="1" dirty="0"/>
              <a:t>encoding</a:t>
            </a:r>
            <a:r>
              <a:rPr lang="en-US" sz="2250" b="1" dirty="0"/>
              <a:t>: supports LPD and EPD; differentiates EPD and LPD frames.</a:t>
            </a:r>
          </a:p>
        </p:txBody>
      </p:sp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6" y="548680"/>
            <a:ext cx="7804547" cy="54471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3375" dirty="0"/>
              <a:t>MAC Requirements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04695078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802.1CQ (“Multicast and Local Address Assignment”) “specifies protocols, procedures, and management objects for locally-unique assignment of 48-bit and 64-bit addresses in IEEE 802 networks. Peer-to-peer address claiming and address server capabilities are specified.”…"/>
          <p:cNvSpPr txBox="1">
            <a:spLocks noGrp="1"/>
          </p:cNvSpPr>
          <p:nvPr>
            <p:ph type="body" idx="1"/>
          </p:nvPr>
        </p:nvSpPr>
        <p:spPr>
          <a:xfrm>
            <a:off x="200593" y="1324452"/>
            <a:ext cx="8438880" cy="5221009"/>
          </a:xfrm>
          <a:prstGeom prst="rect">
            <a:avLst/>
          </a:prstGeom>
        </p:spPr>
        <p:txBody>
          <a:bodyPr anchor="t">
            <a:normAutofit lnSpcReduction="10000"/>
          </a:bodyPr>
          <a:lstStyle/>
          <a:p>
            <a:pPr marL="558979" lvl="1" indent="-321457" defTabSz="312170">
              <a:spcBef>
                <a:spcPts val="422"/>
              </a:spcBef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“There are two LLC sublayer protocols used (see IEEE Std 802 and LLC Protocol Discrimination (LPD) (see ISO/IEC 8802-2:1998) and </a:t>
            </a:r>
            <a:r>
              <a:rPr lang="en-US" sz="2250" dirty="0" err="1">
                <a:latin typeface="Helvetica Light" panose="020B0403020202020204" pitchFamily="34" charset="0"/>
                <a:cs typeface="Arial" panose="020B0604020202020204" pitchFamily="34" charset="0"/>
              </a:rPr>
              <a:t>EtherType</a:t>
            </a: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 Protocol Discrimination (EPD) (see IEEE Std 802.3-2012).”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But IEEE Std 802.3 does not refer to EPD or LPD.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Minor issue</a:t>
            </a:r>
          </a:p>
          <a:p>
            <a:pPr marL="558979" lvl="1" indent="-321457" defTabSz="312170">
              <a:spcBef>
                <a:spcPts val="422"/>
              </a:spcBef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“As specified in IEEE Std 802, EPD encoding always starts with a Length/Type field that is either a 2-octet length or a 2-octet </a:t>
            </a:r>
            <a:r>
              <a:rPr lang="en-US" sz="2250" dirty="0" err="1">
                <a:latin typeface="Helvetica Light" panose="020B0403020202020204" pitchFamily="34" charset="0"/>
                <a:cs typeface="Arial" panose="020B0604020202020204" pitchFamily="34" charset="0"/>
              </a:rPr>
              <a:t>Ethertype</a:t>
            </a: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 while LPD encoding always starts with an LSAP octet. There is no indication in a Data frame as to whether EPD or LPD MSDU encoding is in use.”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IEEE Std 802 doesn’t say that Length/Type encoding is EPD; it says that Ethernet uses Length/Type coding to support both EPD and LPD.</a:t>
            </a:r>
          </a:p>
          <a:p>
            <a:pPr marL="871507" lvl="2" indent="-321457" defTabSz="312170">
              <a:spcBef>
                <a:spcPts val="422"/>
              </a:spcBef>
              <a:buFont typeface="Courier New" panose="02070309020205020404" pitchFamily="49" charset="0"/>
              <a:buChar char="o"/>
              <a:defRPr sz="2736"/>
            </a:pPr>
            <a:r>
              <a:rPr lang="en-US" sz="2250" dirty="0">
                <a:latin typeface="Helvetica Light" panose="020B0403020202020204" pitchFamily="34" charset="0"/>
                <a:cs typeface="Arial" panose="020B0604020202020204" pitchFamily="34" charset="0"/>
              </a:rPr>
              <a:t>Major issue, reflected throughout IEEE Std 802.11.</a:t>
            </a:r>
          </a:p>
        </p:txBody>
      </p:sp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308609" y="312539"/>
            <a:ext cx="8634334" cy="101191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800"/>
            </a:pPr>
            <a:r>
              <a:rPr lang="en-US" sz="2812" dirty="0"/>
              <a:t>Problematic aspects of IEEE 802.11</a:t>
            </a:r>
            <a:endParaRPr sz="2812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606584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Key points"/>
          <p:cNvSpPr txBox="1">
            <a:spLocks noGrp="1"/>
          </p:cNvSpPr>
          <p:nvPr>
            <p:ph type="title"/>
          </p:nvPr>
        </p:nvSpPr>
        <p:spPr>
          <a:xfrm>
            <a:off x="669726" y="561390"/>
            <a:ext cx="7804547" cy="54471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1800"/>
            </a:pPr>
            <a:r>
              <a:rPr lang="en-US" sz="3375" dirty="0"/>
              <a:t>Rough Terminology Map</a:t>
            </a:r>
            <a:endParaRPr sz="3375" dirty="0"/>
          </a:p>
        </p:txBody>
      </p:sp>
      <p:sp>
        <p:nvSpPr>
          <p:cNvPr id="14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773208" y="6512142"/>
            <a:ext cx="169736" cy="19645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>
            <a:normAutofit/>
          </a:bodyPr>
          <a:lstStyle/>
          <a:p>
            <a:fld id="{86CB4B4D-7CA3-9044-876B-883B54F8677D}" type="slidenum">
              <a:t>9</a:t>
            </a:fld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5742C6-C3F9-184B-8B4A-8082F8483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3740" y="1106101"/>
            <a:ext cx="7473138" cy="528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16726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871</Words>
  <Application>Microsoft Macintosh PowerPoint</Application>
  <PresentationFormat>On-screen Show (4:3)</PresentationFormat>
  <Paragraphs>100</Paragraphs>
  <Slides>10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Helvetica Light</vt:lpstr>
      <vt:lpstr>Times New Roman</vt:lpstr>
      <vt:lpstr>Wingdings</vt:lpstr>
      <vt:lpstr>Office Theme</vt:lpstr>
      <vt:lpstr>Microsoft Word 97 - 2004 Document</vt:lpstr>
      <vt:lpstr>EPD and LPD Terminology Misalignment in IEEE Std 802.1 and 802.11</vt:lpstr>
      <vt:lpstr>Abstract</vt:lpstr>
      <vt:lpstr>Summary</vt:lpstr>
      <vt:lpstr>Background Contributions</vt:lpstr>
      <vt:lpstr>EPD and LPD, per IEEE Std 802</vt:lpstr>
      <vt:lpstr>Rough Terminology Map</vt:lpstr>
      <vt:lpstr>MAC Requirements</vt:lpstr>
      <vt:lpstr>Problematic aspects of IEEE 802.11</vt:lpstr>
      <vt:lpstr>Rough Terminology Map</vt:lpstr>
      <vt:lpstr>Possible Ways Forward</vt:lpstr>
    </vt:vector>
  </TitlesOfParts>
  <Manager/>
  <Company>EthAirNet Associates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Roger Marks</dc:creator>
  <cp:keywords/>
  <dc:description/>
  <cp:lastModifiedBy>Roger Marks</cp:lastModifiedBy>
  <cp:revision>5</cp:revision>
  <cp:lastPrinted>1601-01-01T00:00:00Z</cp:lastPrinted>
  <dcterms:created xsi:type="dcterms:W3CDTF">2014-04-14T10:59:07Z</dcterms:created>
  <dcterms:modified xsi:type="dcterms:W3CDTF">2020-01-15T07:17:05Z</dcterms:modified>
  <cp:category/>
</cp:coreProperties>
</file>