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>
        <p:scale>
          <a:sx n="70" d="100"/>
          <a:sy n="70" d="100"/>
        </p:scale>
        <p:origin x="-1812" y="-4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text styles</a:t>
            </a:r>
          </a:p>
          <a:p>
            <a:pPr lvl="1"/>
            <a:r>
              <a:rPr lang="en-GB" altLang="en-US" dirty="0" smtClean="0"/>
              <a:t>Second level</a:t>
            </a:r>
          </a:p>
          <a:p>
            <a:pPr lvl="2"/>
            <a:r>
              <a:rPr lang="en-GB" altLang="en-US" dirty="0" smtClean="0"/>
              <a:t>Third level</a:t>
            </a:r>
          </a:p>
          <a:p>
            <a:pPr lvl="3"/>
            <a:r>
              <a:rPr lang="en-GB" altLang="en-US" dirty="0" smtClean="0"/>
              <a:t>Fourth level</a:t>
            </a:r>
          </a:p>
          <a:p>
            <a:pPr lvl="4"/>
            <a:r>
              <a:rPr lang="en-GB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 2020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1357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</a:t>
            </a:r>
            <a:r>
              <a:rPr lang="en-GB" altLang="en-US" sz="1800" b="1" dirty="0" smtClean="0"/>
              <a:t>802.11-20/0173r0</a:t>
            </a:r>
            <a:endParaRPr lang="en-GB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brings-wi-fi-6-into-6-gh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2020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2020-01-15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211883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Document" r:id="rId5" imgW="8152815" imgH="2321730" progId="Word.Document.8">
                  <p:embed/>
                </p:oleObj>
              </mc:Choice>
              <mc:Fallback>
                <p:oleObj name="Document" r:id="rId5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21</a:t>
            </a:r>
            <a:r>
              <a:rPr lang="en-US" altLang="en-US" sz="2600" b="0" baseline="30000" dirty="0" smtClean="0"/>
              <a:t>st</a:t>
            </a:r>
            <a:r>
              <a:rPr lang="en-US" altLang="en-US" sz="2600" b="0" dirty="0" smtClean="0"/>
              <a:t> Oct 2019 in Frankfurt, Germany.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/>
            <a:r>
              <a:rPr lang="en-US" altLang="en-US" sz="1900" dirty="0" smtClean="0"/>
              <a:t>3</a:t>
            </a:r>
            <a:r>
              <a:rPr lang="en-US" altLang="en-US" sz="1900" baseline="30000" dirty="0" smtClean="0"/>
              <a:t>rd</a:t>
            </a:r>
            <a:r>
              <a:rPr lang="en-US" altLang="en-US" sz="1900" dirty="0" smtClean="0"/>
              <a:t> Jan </a:t>
            </a:r>
            <a:r>
              <a:rPr lang="en-US" altLang="en-US" sz="1900" b="0" dirty="0" smtClean="0"/>
              <a:t>2020 </a:t>
            </a:r>
            <a:r>
              <a:rPr lang="en-US" sz="1900" dirty="0"/>
              <a:t> Wi-Fi Alliance® brings Wi-Fi 6 into 6 GHz </a:t>
            </a:r>
            <a:endParaRPr lang="en-US" sz="1900" dirty="0" smtClean="0"/>
          </a:p>
          <a:p>
            <a:pPr lvl="2"/>
            <a:r>
              <a:rPr lang="en-US" altLang="en-US" sz="1400" dirty="0" smtClean="0">
                <a:hlinkClick r:id="rId3"/>
              </a:rPr>
              <a:t>https</a:t>
            </a:r>
            <a:r>
              <a:rPr lang="en-US" altLang="en-US" sz="1400" dirty="0">
                <a:hlinkClick r:id="rId3"/>
              </a:rPr>
              <a:t>://</a:t>
            </a:r>
            <a:r>
              <a:rPr lang="en-US" altLang="en-US" sz="1400" dirty="0" smtClean="0">
                <a:hlinkClick r:id="rId3"/>
              </a:rPr>
              <a:t>www.wi-fi.org/news-events/newsroom/wi-fi-alliance-brings-wi-fi-6-into-6-ghz</a:t>
            </a:r>
            <a:r>
              <a:rPr lang="en-US" altLang="en-US" sz="1400" dirty="0" smtClean="0"/>
              <a:t> </a:t>
            </a:r>
            <a:endParaRPr lang="en-US" altLang="en-US" sz="1400" b="0" dirty="0" smtClean="0"/>
          </a:p>
          <a:p>
            <a:pPr>
              <a:defRPr/>
            </a:pPr>
            <a:r>
              <a:rPr lang="en-US" altLang="en-US" sz="26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Wi-Fi 6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Aware</a:t>
            </a:r>
          </a:p>
          <a:p>
            <a:pPr lvl="1">
              <a:defRPr/>
            </a:pPr>
            <a:r>
              <a:rPr lang="en-US" altLang="en-US" sz="1600" dirty="0" smtClean="0"/>
              <a:t>Miracast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Easy Connect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EasyMesh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Customer experience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lvl="1">
              <a:defRPr/>
            </a:pPr>
            <a:r>
              <a:rPr lang="en-US" altLang="en-US" sz="1600" dirty="0" smtClean="0"/>
              <a:t>Location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2</a:t>
            </a:r>
            <a:r>
              <a:rPr lang="en-US" altLang="en-US" sz="2000" b="0" baseline="30000" dirty="0" smtClean="0"/>
              <a:t>nd</a:t>
            </a:r>
            <a:r>
              <a:rPr lang="en-US" altLang="en-US" sz="2000" b="0" dirty="0" smtClean="0"/>
              <a:t> Mar 2020 in Singapore.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87844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Jan 2020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219</Words>
  <Application>Microsoft Office PowerPoint</Application>
  <PresentationFormat>On-screen Show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2020-01-15T05:25:28Z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