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88" r:id="rId4"/>
    <p:sldId id="289" r:id="rId5"/>
    <p:sldId id="290" r:id="rId6"/>
    <p:sldId id="291" r:id="rId7"/>
    <p:sldId id="267" r:id="rId8"/>
    <p:sldId id="268" r:id="rId9"/>
    <p:sldId id="296" r:id="rId10"/>
    <p:sldId id="277" r:id="rId11"/>
    <p:sldId id="278" r:id="rId12"/>
    <p:sldId id="293" r:id="rId13"/>
    <p:sldId id="269" r:id="rId14"/>
    <p:sldId id="292" r:id="rId15"/>
    <p:sldId id="294" r:id="rId16"/>
    <p:sldId id="295" r:id="rId17"/>
    <p:sldId id="279" r:id="rId18"/>
    <p:sldId id="286" r:id="rId19"/>
    <p:sldId id="287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8" d="100"/>
          <a:sy n="98" d="100"/>
        </p:scale>
        <p:origin x="69" y="44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C. Hansen, </a:t>
            </a:r>
            <a:r>
              <a:rPr lang="en-GB" dirty="0" err="1"/>
              <a:t>Peraso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802.11-20/0168r0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CID 4076 Technical Motivation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595231"/>
              </p:ext>
            </p:extLst>
          </p:nvPr>
        </p:nvGraphicFramePr>
        <p:xfrm>
          <a:off x="996950" y="2422525"/>
          <a:ext cx="10237788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Document" r:id="rId4" imgW="10436905" imgH="2546454" progId="Word.Document.8">
                  <p:embed/>
                </p:oleObj>
              </mc:Choice>
              <mc:Fallback>
                <p:oleObj name="Document" r:id="rId4" imgW="10436905" imgH="254645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22525"/>
                        <a:ext cx="10237788" cy="2489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1" y="1981201"/>
            <a:ext cx="3581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16QAM constellation after distortion created with the Rapp Model in the 802.11ay Evaluation Methodology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4.8 dB </a:t>
            </a:r>
            <a:r>
              <a:rPr lang="en-US" dirty="0" err="1"/>
              <a:t>backoff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-19 dB EVM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C. Hansen,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CD2F18D-6FDA-4FF2-BBAF-AD7B878C96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607" y="1676401"/>
            <a:ext cx="5046994" cy="440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893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1" y="1981201"/>
            <a:ext cx="36575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 PSK Constellation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-1.0 dB </a:t>
            </a:r>
            <a:r>
              <a:rPr lang="en-US" dirty="0" err="1"/>
              <a:t>backoff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-19 dB EVM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Even at a higher average output power, the 8PSK constellation is more tolerant of amplifier distortion than 16 QAM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C. Hansen,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8EFFA4-8E9E-4F2A-AD8C-BEFA559B5C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78" y="1495425"/>
            <a:ext cx="6227322" cy="46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796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E92D2-09C0-4C05-86D0-3A1ED9534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9CECB-F06B-4F27-AA95-A98BE664D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options to use MCS 10 and 11 with 8-PSK instead of 16-QAM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Signal the capability to employ this option on the DMG Capabilities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Signal the use of this option in the DMG SC Mode PPDU Header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existing LDPC codes with shortening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8-PSK modulation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617BCB-0804-4A64-8A60-010EE7F1B5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3DE64-7746-40CD-9E18-B2C1DA5036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53F5BA-A24E-4DBF-AB7A-31C57769A6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693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MCS 10 and 11 with 8PSK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 PSK constellations with higher code rates can be employed instead of QAM constellation with lower code rates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MCS 10: 8 PSK with a rate 2/3 code instead of 16-QAM with rate ½ code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Rate 2/3 code is generated by shortening the Clause 20 rate ¾ LDPC code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On encoding, pad 168 zero bits to fill the codeword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Do not transmit pad bits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No new LDPC code is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Apply pi/2 phase shift per symbol to 8PSK the same way we do for existing DMG SC modulations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C. Hansen,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463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C5F83-51D2-4CBF-A830-F1C910014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MCS 10 and 11 with 8PSK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28AEB-3356-4B1B-AEE3-29D04FA89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MCS 11 – 8 PSK with rate 5/6 code instead of 16QAM with rate 5/8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Shorten the draft 802.11ay rate 7/8 code to rate 5/6 by padding with zeros to fill the information part of the codeword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Padded zeros are not transmitted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LDPC code matrices are not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Shortening code words is already a part of 802.11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594EB-3E97-4E18-B767-8D08F24C98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846A-5591-4BA1-9092-2DE5CEEA13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842CDF-144F-43B7-8FD2-ED01676FAB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726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E155F-8AFD-4999-80C8-527F6B0DA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MCS 10 Simulation Results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6FFB1-7A0A-4F4C-A2ED-678DFDB0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1801" y="1981201"/>
            <a:ext cx="44936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MCS 10 PER with 4096 byte packets, phase noise, and PA distortion. EVM = -19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10 iterations on LDPC decoder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requires 0.6 dB greater SNR at 1% 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TX power is 3.9 dB higher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Range increase of 47%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D75B95-A9C0-4776-8677-6652411311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A3AD8-2825-4593-B64C-E7E264EC40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7D789C-0BDA-485D-A316-550AD79DD2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315" name="Picture 314">
            <a:extLst>
              <a:ext uri="{FF2B5EF4-FFF2-40B4-BE49-F238E27FC236}">
                <a16:creationId xmlns:a16="http://schemas.microsoft.com/office/drawing/2014/main" id="{B96E35CA-28E0-42EF-A87F-6A2949574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399" y="1676400"/>
            <a:ext cx="6215559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141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58FC5-163D-454B-9202-CDCBC8A53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MCS 11 Simulation Results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A2F89-BA96-4369-84D0-86672C488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9457" y="1981201"/>
            <a:ext cx="424602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MCS 11 PER with 4096 byte packets, phase noise, and PA distortion. EVM = -20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10 iterations on LDPC decoder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requires 2.1 dB greater SNR at 1% 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TX power is 4.0 dB higher</a:t>
            </a:r>
          </a:p>
          <a:p>
            <a:pPr marL="0" indent="0"/>
            <a:r>
              <a:rPr lang="en-US" sz="20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Range increase of 27%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FB47D4-0002-4DEC-ADB3-621419F779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F115C-F240-42F9-A0AB-2CA778886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01CC46-38B8-44D4-86E5-5ADD4A5FF0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82DD86-FFE4-4E1C-806A-4790297E0A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217" y="1751013"/>
            <a:ext cx="5492948" cy="411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865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 PSK has been evaluated using the phase noise, PA models, and EVM targets for DMG STAs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Range increases of 27% to 47% are possible with MCS10 and MCS11 using 8 PSK instead of 16 QAM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Existing Clause 20 LDPC codes can be shortened to achieve the rate 2/3 and rate 5/6 codes required for 8 PSK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 new encoder / decoder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 adding this feature to 802.11md Clause 20</a:t>
            </a:r>
            <a:endParaRPr lang="en-US" sz="1800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C. Hansen,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102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C. Hansen,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052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284288"/>
            <a:ext cx="8020050" cy="5372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AWGN Channel Capacity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0" y="1981201"/>
            <a:ext cx="1981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From “Bit-Interleaved Coded Modulation” by G. </a:t>
            </a:r>
            <a:r>
              <a:rPr lang="en-US" sz="1600" dirty="0" err="1"/>
              <a:t>Caire</a:t>
            </a:r>
            <a:r>
              <a:rPr lang="en-US" sz="1600" dirty="0"/>
              <a:t>, G. </a:t>
            </a:r>
            <a:r>
              <a:rPr lang="en-US" sz="1600" dirty="0" err="1"/>
              <a:t>Taricco</a:t>
            </a:r>
            <a:r>
              <a:rPr lang="en-US" sz="1600" dirty="0"/>
              <a:t>, and </a:t>
            </a:r>
            <a:r>
              <a:rPr lang="en-US" sz="1600" dirty="0" err="1"/>
              <a:t>Ezio</a:t>
            </a:r>
            <a:r>
              <a:rPr lang="en-US" sz="1600" dirty="0"/>
              <a:t> </a:t>
            </a:r>
            <a:r>
              <a:rPr lang="en-US" sz="1600" dirty="0" err="1"/>
              <a:t>Biglieri</a:t>
            </a:r>
            <a:r>
              <a:rPr lang="en-US" sz="16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MCS11 (2.5 bits per symbol)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MCS10 (2 bits per symbol)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C. Hansen, Peraso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 bwMode="auto">
          <a:xfrm flipH="1" flipV="1">
            <a:off x="5638800" y="3581400"/>
            <a:ext cx="2590800" cy="609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 flipH="1" flipV="1">
            <a:off x="5334000" y="4037806"/>
            <a:ext cx="2895600" cy="7627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11072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Technical motivation for 8PSK modes for the DMG SC PHY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9599-E216-4062-9634-0214C859A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214D5-34FC-42F3-8A16-782D117FE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Background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Proposed new constellations and code rates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Simulation Results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Summary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07431D-0EEB-4313-91AF-3885A88437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5E536-A5BE-4AD9-9FAA-187108E2EF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D76E29-15FA-4D0A-B464-B3C8C5F8CE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434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A1A58-9D33-4845-AD4C-C13DA28EF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0F886-5FCF-4C74-817F-C55E611F4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primary market today for Clause 20 / DMG STAs is backhaul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60 GHz backhaul applications will benefit from greater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Backhaul typically uses highly directional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Resulting channel has few reflections and therefore low inter-symbol interference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Range is limited by available transmit power and required receiver SNR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741363" lvl="1">
              <a:buFont typeface="Arial" panose="020B0604020202020204" pitchFamily="34" charset="0"/>
              <a:buChar char="•"/>
            </a:pPr>
            <a:r>
              <a:rPr lang="en-US" dirty="0" err="1"/>
              <a:t>Friis</a:t>
            </a:r>
            <a:r>
              <a:rPr lang="en-US" dirty="0"/>
              <a:t> Equation and the definition of receiver signal-to-noise ratio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Combine and solve for range, R, as a function of SNR and transmitter power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DF298-E57D-454B-AF42-63CD8E149B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BC943-E5C0-45DC-A06D-5010152964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57127F-C318-4E14-9DC3-A745EF3E13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7" name="Picture 2" descr="https://latex.codecogs.com/gif.latex?%5CLARGE%20P_r%20%3D%20P_t%20G_t%20G_r%20%28%5Cfrac%7B%5Clambda%7D%7B4%5Cpi%20R%7D%29%5E2">
            <a:extLst>
              <a:ext uri="{FF2B5EF4-FFF2-40B4-BE49-F238E27FC236}">
                <a16:creationId xmlns:a16="http://schemas.microsoft.com/office/drawing/2014/main" id="{23482C2E-F790-4136-8194-ACB1D04A5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933825"/>
            <a:ext cx="24765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latex.codecogs.com/gif.latex?%5CLARGE%20SNR%20%3D%20%5Cfrac%7BP_r%7D%7BkTBN_f%7D">
            <a:extLst>
              <a:ext uri="{FF2B5EF4-FFF2-40B4-BE49-F238E27FC236}">
                <a16:creationId xmlns:a16="http://schemas.microsoft.com/office/drawing/2014/main" id="{DD23B008-1DFB-4144-93B2-F2CFE8856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992346"/>
            <a:ext cx="207645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133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05FC3-1B1C-41D9-82B0-66630FDCD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D4EB3-5FD7-4BFF-82BF-9733197EA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Combined Equation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Range is limited by the square root of the ratio of available transmit power to required SNR at the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By using 8 PSK instead of 16 QAM for MCS 10 and 11, we can greatly increase this ratio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FA674-E90B-4B4F-90CE-BF522328EA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5AC5C-4E8C-44D1-B1A4-CA69C11170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0A1DD-21DC-4C46-9C99-A2B5C30463A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7" name="Picture 2" descr="https://latex.codecogs.com/gif.latex?%5CLARGE%20R%20%3D%20%5Csqrt%7B%5Cfrac%7BP_t%7D%7BSNR_%7Brequired%7D%7D%7D%5Cleft%28%5Cfrac%7B%5Clambda%7D%7B4%5Cpi%7D%5Csqrt%7B%5Cfrac%7BG_tG_r%7D%7BkTBN_f%7D%7D%5Cright%29">
            <a:extLst>
              <a:ext uri="{FF2B5EF4-FFF2-40B4-BE49-F238E27FC236}">
                <a16:creationId xmlns:a16="http://schemas.microsoft.com/office/drawing/2014/main" id="{4405B8A1-0C9C-4C3D-A7EA-8D114A71D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261" y="2895600"/>
            <a:ext cx="4533900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149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F7C03-127A-4F39-84D5-E48294B1E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6BDF7-37C8-4125-A631-8068C9DDD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7" y="1981201"/>
            <a:ext cx="413172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DMG contains moderate rate MCS modes with 16 QAM constellations</a:t>
            </a:r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QAM modulation will increase the peak to average ratio of transmitted signals relative to PSK modulations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Practical transmit power amplifiers can transmit much more power using PSK modulation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A59DCB-43A1-494D-9BAA-43A13D95EC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8FF44-3BF7-4296-BCC7-34899A8429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764F9E-CECC-4725-8D94-EDFD1BAF54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021E26-9193-4D70-BA64-5E3D9B066F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49" y="1577849"/>
            <a:ext cx="6428613" cy="4897565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44916212-1757-4F6C-9C1E-AE9BB9BBDEF3}"/>
              </a:ext>
            </a:extLst>
          </p:cNvPr>
          <p:cNvSpPr/>
          <p:nvPr/>
        </p:nvSpPr>
        <p:spPr bwMode="auto">
          <a:xfrm>
            <a:off x="685800" y="4191000"/>
            <a:ext cx="5715000" cy="6096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AB505D5-41F3-4DD4-818F-ACEC5614687A}"/>
              </a:ext>
            </a:extLst>
          </p:cNvPr>
          <p:cNvCxnSpPr/>
          <p:nvPr/>
        </p:nvCxnSpPr>
        <p:spPr bwMode="auto">
          <a:xfrm flipH="1">
            <a:off x="6324600" y="2667000"/>
            <a:ext cx="819157" cy="1600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51945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0542" y="2022460"/>
            <a:ext cx="3554258" cy="3263504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For a given constellation, the peak power is the power of the constellation point at the greatest distance from the origin (center).  The average power is the mean over all constellation points.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Circular constellations, such as 8 PSK have a peak power equal to the average power.  Thus, their peak-to-average power ratio (PAPR) is minimized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060201"/>
            <a:ext cx="3741150" cy="2802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2083290"/>
            <a:ext cx="3741150" cy="2802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52650" y="4948670"/>
            <a:ext cx="3372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16 QAM PAPR = 18/10 = 2.55 dB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4260" y="4948670"/>
            <a:ext cx="2795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8 PSK PAPR = 1/1 = 0.0 dB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27882" y="5010612"/>
            <a:ext cx="337271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800" dirty="0"/>
              <a:t>16 QAM PAPR = 18/10 = 2.55 dB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84905" y="4971759"/>
            <a:ext cx="2795637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800" dirty="0"/>
              <a:t>8 PSK PAPR = 1/1 = 0.0 dB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C. Hansen, Peraso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267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Compression of QAM signals in non-linear components, such as </a:t>
            </a:r>
            <a:r>
              <a:rPr lang="en-US" dirty="0" err="1"/>
              <a:t>mmwave</a:t>
            </a:r>
            <a:r>
              <a:rPr lang="en-US" dirty="0"/>
              <a:t> power amplifiers, low noise amplifiers, and mixers, will also have greater impact on QAM signals than it will on PSK signals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Compression tends to reduce the minimum distance between outer constellation points and increases the average EVM (error vector magnitude)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Since bit error rate is a function of minimum distance, the bit error rate increases more for QAM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C. Hansen,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7477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C1163-E5DF-45CE-A981-E4D7BC5C3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206F7-9D29-4A7A-B713-DB61699CA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1" y="1981201"/>
            <a:ext cx="39602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8PSK and 16QAM shown with EVM = -19 dB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16 QAM has a much higher peak-to-average ratio and requires a much greater back off from amplifier saturation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results in a lower transmitter power for 16 QAM.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3EFE56-0958-472A-9583-241280654E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BDBEA-E2CA-46FE-8AE0-6F5511D0A2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AF1096-AE85-4555-82CB-86C54A154C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4F6816-3AE7-4D39-AB7B-F77282ABF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217" y="1952000"/>
            <a:ext cx="5737583" cy="42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993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558</TotalTime>
  <Words>1117</Words>
  <Application>Microsoft Office PowerPoint</Application>
  <PresentationFormat>Widescreen</PresentationFormat>
  <Paragraphs>180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Office Theme</vt:lpstr>
      <vt:lpstr>Document</vt:lpstr>
      <vt:lpstr>CID 4076 Technical Motivation</vt:lpstr>
      <vt:lpstr>Abstract</vt:lpstr>
      <vt:lpstr>Outline</vt:lpstr>
      <vt:lpstr>Background (1)</vt:lpstr>
      <vt:lpstr>Background (2)</vt:lpstr>
      <vt:lpstr>Background (3)</vt:lpstr>
      <vt:lpstr>Background (4)</vt:lpstr>
      <vt:lpstr>Background (5)</vt:lpstr>
      <vt:lpstr>Background (6)</vt:lpstr>
      <vt:lpstr>Background (7)</vt:lpstr>
      <vt:lpstr>Background (8)</vt:lpstr>
      <vt:lpstr>Proposal</vt:lpstr>
      <vt:lpstr>MCS 10 and 11 with 8PSK (1)</vt:lpstr>
      <vt:lpstr>MCS 10 and 11 with 8PSK (2)</vt:lpstr>
      <vt:lpstr>MCS 10 Simulation Results</vt:lpstr>
      <vt:lpstr>MCS 11 Simulation Results (1)</vt:lpstr>
      <vt:lpstr>Summary </vt:lpstr>
      <vt:lpstr>Backup</vt:lpstr>
      <vt:lpstr>AWGN Channel Capacity Comparison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CID4076 Technical Motivation</dc:title>
  <dc:creator>Christopher Hansen</dc:creator>
  <cp:lastModifiedBy>Christopher Hansen</cp:lastModifiedBy>
  <cp:revision>34</cp:revision>
  <cp:lastPrinted>1601-01-01T00:00:00Z</cp:lastPrinted>
  <dcterms:created xsi:type="dcterms:W3CDTF">2019-12-19T22:35:25Z</dcterms:created>
  <dcterms:modified xsi:type="dcterms:W3CDTF">2020-01-15T17:45:07Z</dcterms:modified>
</cp:coreProperties>
</file>