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1" r:id="rId2"/>
    <p:sldId id="262" r:id="rId3"/>
    <p:sldId id="301" r:id="rId4"/>
    <p:sldId id="274" r:id="rId5"/>
    <p:sldId id="302" r:id="rId6"/>
    <p:sldId id="293" r:id="rId7"/>
    <p:sldId id="300" r:id="rId8"/>
    <p:sldId id="306" r:id="rId9"/>
    <p:sldId id="296" r:id="rId10"/>
    <p:sldId id="308" r:id="rId11"/>
    <p:sldId id="310" r:id="rId12"/>
    <p:sldId id="311" r:id="rId13"/>
    <p:sldId id="307" r:id="rId14"/>
    <p:sldId id="286" r:id="rId15"/>
    <p:sldId id="273" r:id="rId16"/>
    <p:sldId id="312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FF"/>
    <a:srgbClr val="57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44" autoAdjust="0"/>
    <p:restoredTop sz="94660"/>
  </p:normalViewPr>
  <p:slideViewPr>
    <p:cSldViewPr>
      <p:cViewPr varScale="1">
        <p:scale>
          <a:sx n="95" d="100"/>
          <a:sy n="95" d="100"/>
        </p:scale>
        <p:origin x="82" y="7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6" d="100"/>
          <a:sy n="96" d="100"/>
        </p:scale>
        <p:origin x="3534" y="57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0021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890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012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466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837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020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5809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504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019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802.11-20/0136r2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Virtual Carrier Sense in Multi-Link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2020-02-19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617238"/>
              </p:ext>
            </p:extLst>
          </p:nvPr>
        </p:nvGraphicFramePr>
        <p:xfrm>
          <a:off x="1006584" y="2353991"/>
          <a:ext cx="10271015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5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/>
                        <a:t>Thomas Handte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Corporation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thomas.handte</a:t>
                      </a:r>
                      <a:r>
                        <a:rPr lang="de-DE" sz="1400" baseline="0" dirty="0"/>
                        <a:t> (at) sony.com</a:t>
                      </a:r>
                      <a:endParaRPr lang="de-DE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/>
                        <a:t>Dana Ciochina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dana.ciochina</a:t>
                      </a:r>
                      <a:r>
                        <a:rPr lang="de-DE" sz="1400" baseline="0" dirty="0"/>
                        <a:t> (at) sony.com</a:t>
                      </a:r>
                      <a:endParaRPr lang="de-DE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/>
                        <a:t>Mohamed Abouelseoud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mohamed.abouelseoud</a:t>
                      </a:r>
                      <a:r>
                        <a:rPr lang="de-DE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(at) sony.com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(1/3)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77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Analysis of sharing delay and remaining NAV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Remaining NAV is the value of shared NAV once it is shared, i.e. after </a:t>
            </a:r>
            <a:br>
              <a:rPr lang="en-US" dirty="0"/>
            </a:br>
            <a:r>
              <a:rPr lang="en-US" dirty="0"/>
              <a:t>sharing delay passed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Simulation setup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2 links, fully asynchronous operation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Link 1 shares NAV of link 2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Each link: 1 AP entity, 5 STAs, EDCA (best effort)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No implementation delay, i.e. zero sharing delay between AP entities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Link 1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Limits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TXOP {3.2ms or 6.5ms} 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PPDU {2ms or 3ms}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Mainly UL traffic (type of worst case scenario because AP entity transmits rarely)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UL: full buffer traffic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DL: </a:t>
            </a:r>
            <a:r>
              <a:rPr lang="en-US" dirty="0" err="1"/>
              <a:t>BAck</a:t>
            </a:r>
            <a:r>
              <a:rPr lang="en-US" dirty="0"/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Link 2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Variable TXOP length between 0.5ms and 6.5ms (uniform distribution)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2674" y="1981201"/>
            <a:ext cx="3648446" cy="1303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3862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(2/3)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5973687" cy="4113213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Sharing delay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Preamble based vs. frame based NAV sharing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Preamble based shows smaller sharing delay because AP entity has more opportunities to </a:t>
            </a:r>
            <a:br>
              <a:rPr lang="en-US" dirty="0"/>
            </a:br>
            <a:r>
              <a:rPr lang="en-US" dirty="0"/>
              <a:t>share NAV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Sharing delay larger than respective limit in ≈10% of cases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Caused by collisions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May be avoided by trigger based channel access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339" y="2284914"/>
            <a:ext cx="5333333" cy="4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4098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(3/3)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5973687" cy="4113213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Remaining NAV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Remaining NAV smaller zero doesn’t provide any benefit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AP shares NAV only when remaining NAV&gt;0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In case of preamble based sharing with PPDU limit of 2ms, AP shares NAV in 85% of the cases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In case of frame based sharing with TXOP limit of 6.5ms, AP shares NAV in 45% of the cases</a:t>
            </a:r>
            <a:br>
              <a:rPr lang="en-US" dirty="0"/>
            </a:b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2020</a:t>
            </a:r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339" y="2286000"/>
            <a:ext cx="5333333" cy="3999999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 bwMode="auto">
          <a:xfrm flipV="1">
            <a:off x="9649559" y="2386937"/>
            <a:ext cx="0" cy="343510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 bwMode="auto">
          <a:xfrm>
            <a:off x="9649559" y="4115707"/>
            <a:ext cx="56767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408119" y="3945064"/>
            <a:ext cx="13019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Area of interest</a:t>
            </a:r>
          </a:p>
        </p:txBody>
      </p:sp>
    </p:spTree>
    <p:extLst>
      <p:ext uri="{BB962C8B-B14F-4D97-AF65-F5344CB8AC3E}">
        <p14:creationId xmlns:p14="http://schemas.microsoft.com/office/powerpoint/2010/main" val="10626238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OBSS scenario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NAV info of AP is not complete in OBSS scenario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Shared NAV may differ from the NAV that a STA would obtain on a channel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Potential solutions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STAs may report NAV that has been set by a OBSS PPDUs to AP in order to improve shared NAV information (similar to [9])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Sharing delay may increase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Reported NAV may not be applicable for all STAs of BSS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APs share shared NAV info via multi-AP concepts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Requires OBSS to be part of multi-AP group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Reported NAV may not be applicable for all STA of BSS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STAs may switch link early and listen for OBSS PPDUs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May define a minimum listening time for STAs and links that are subject to OBSS interference</a:t>
            </a:r>
          </a:p>
          <a:p>
            <a:pPr lvl="2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28917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Virtual carrier sense is important in multi-link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~50% improvement in latency (50%ile), ~25% improvement in throughput [5]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Maintaining NAV from multiple primary channels of multiple links has drawbacks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Low power efficiency</a:t>
            </a:r>
            <a:endParaRPr lang="de-DE" dirty="0"/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Not feasible if STAs have restrictions on simultaneous transmit or receive operation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Proposal: Share NAV information among links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On each primary channel of a link the NAV information of the other primary channel(s) of other link(s) is shared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Sharing may preferably be implemented by NAV information within PHY preamble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Main benefits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High power efficiency, no restrictions on simultaneous transmit/ receive operation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Simulation results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Restrictions to TXOP length or PPDU length help to achieve small sharing delay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Preamble based sharing with a max. PPDU length of 2 </a:t>
            </a:r>
            <a:r>
              <a:rPr lang="en-US" dirty="0" err="1"/>
              <a:t>ms</a:t>
            </a:r>
            <a:r>
              <a:rPr lang="en-US" dirty="0"/>
              <a:t> achieves successful NAV sharing in 85% of the cases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528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0" dirty="0"/>
              <a:t>[1] 11-19/1291r3 Performance aspects of Multi-link operations</a:t>
            </a:r>
          </a:p>
          <a:p>
            <a:endParaRPr lang="en-US" b="0" dirty="0"/>
          </a:p>
          <a:p>
            <a:r>
              <a:rPr lang="en-US" b="0" dirty="0"/>
              <a:t>[2] 11-19/1405r7 Multi-Link Operation Channel Access Discussion</a:t>
            </a:r>
          </a:p>
          <a:p>
            <a:endParaRPr lang="en-US" b="0" dirty="0"/>
          </a:p>
          <a:p>
            <a:r>
              <a:rPr lang="en-GB" b="0" dirty="0"/>
              <a:t>[3] 11-19/</a:t>
            </a:r>
            <a:r>
              <a:rPr lang="en-US" b="0" dirty="0"/>
              <a:t>1541r1 Performance aspects of Multi-link operations with constraints</a:t>
            </a:r>
          </a:p>
          <a:p>
            <a:endParaRPr lang="en-GB" b="0" dirty="0"/>
          </a:p>
          <a:p>
            <a:r>
              <a:rPr lang="en-US" b="0" dirty="0"/>
              <a:t>[4] 11-19/1144r6 Channel Access for Multi-link Operation</a:t>
            </a:r>
          </a:p>
          <a:p>
            <a:endParaRPr lang="de-DE" b="0" dirty="0"/>
          </a:p>
          <a:p>
            <a:r>
              <a:rPr lang="en-US" b="0" dirty="0"/>
              <a:t>[5] 11-19/1930r2 AP assisted ML operation</a:t>
            </a:r>
          </a:p>
          <a:p>
            <a:endParaRPr lang="de-DE" b="0" dirty="0"/>
          </a:p>
          <a:p>
            <a:r>
              <a:rPr lang="de-DE" b="0" dirty="0"/>
              <a:t>[6] 11-19/1526r1 Multi-Link Power-save</a:t>
            </a:r>
          </a:p>
          <a:p>
            <a:endParaRPr lang="en-US" b="0" dirty="0"/>
          </a:p>
          <a:p>
            <a:r>
              <a:rPr lang="en-US" b="0" dirty="0"/>
              <a:t>[7] 11-19/1836r1 Multi-link Channel Access Discussion Follow-up</a:t>
            </a:r>
          </a:p>
          <a:p>
            <a:endParaRPr lang="de-DE" b="0" dirty="0"/>
          </a:p>
          <a:p>
            <a:r>
              <a:rPr lang="de-DE" b="0" dirty="0"/>
              <a:t>[8] 11-19/1548r1 </a:t>
            </a:r>
            <a:r>
              <a:rPr lang="en-US" b="0" dirty="0"/>
              <a:t>Channel access design for synchronized multi-links</a:t>
            </a:r>
          </a:p>
          <a:p>
            <a:endParaRPr lang="en-US" b="0" dirty="0"/>
          </a:p>
          <a:p>
            <a:r>
              <a:rPr lang="en-US" b="0" dirty="0"/>
              <a:t>[9] 11-19/1918r0 UL MU efficiency enhancement using multi-link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an AP entity which is part of a AP MLD may transmit network state information of the other AP entities which are part of the same AP MLD?</a:t>
            </a:r>
          </a:p>
          <a:p>
            <a:pPr lvl="1"/>
            <a:r>
              <a:rPr lang="en-US" dirty="0"/>
              <a:t>Note 1: Definition of network state information is TBD</a:t>
            </a:r>
          </a:p>
          <a:p>
            <a:pPr lvl="1"/>
            <a:r>
              <a:rPr lang="en-US" dirty="0"/>
              <a:t>Note 2: R1 or R2 is 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3078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Multi-link is key feature of EHT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Allows exchange of frames over multiple links concurrently or non-concurrently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Multi-link enhances throughput and latency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Several submissions analyzed operation of multi-link [1, 2, 3]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Asynchronous or quasi-/semi-asynchronous operation provides higher gains than synchronous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Asynchronous operation requires multiple contention channels [4]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Contention is performed independently on each link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This presentation addresses virtual carrier sense (CS) in context of multiple links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How to determine NAV in asynchronous multi-link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Throughout this presentation, we assume that multiple links are formed by different channels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Advantages of NAV specific to asynchronous multi-link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Avoid hidden node problem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As in single link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Advantages of multi-link arise because of fast link switching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Waiting for a NAV setting frame or a time period equal to probe delay in the recently switched link is often unacceptable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Simulation results in [5] show gain in throughput and latency if NAV conditions in all links are known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~50% improvement in latency (50%ile)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~25% improvement in throughput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Multi-link NAV helps to switch from asynchronous to synchronous or quasi synchronous operation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NAVs getting zero at same time is a necessary condition for successful synchronous operation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93829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Primary channel in single link and multi-link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2830114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Single link (today’s operation)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Primary/ secondary channel concept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Full </a:t>
            </a:r>
            <a:r>
              <a:rPr lang="en-US" dirty="0" err="1"/>
              <a:t>backoff</a:t>
            </a:r>
            <a:r>
              <a:rPr lang="en-US" dirty="0"/>
              <a:t> on primary channel, PIFS </a:t>
            </a:r>
            <a:r>
              <a:rPr lang="en-US" dirty="0" err="1"/>
              <a:t>backoff</a:t>
            </a:r>
            <a:r>
              <a:rPr lang="en-US" dirty="0"/>
              <a:t> on secondary channels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 STA maintains NAV based on observation of primary channel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Multi-link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Assume straight forward application of single link concept to multi-link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Each link has its own primary channel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i.e. multi-link has multiple primary channels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Each STA needs to observe the primary channel of each link to maintain NAV information for that link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7856" y="4811315"/>
            <a:ext cx="6275771" cy="15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0899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CS implications of multiple primary channels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Low power efficiency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STA needs to listen to multiple primary channels (i.e. listen to each primary channel of each link)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Restrictions on simultaneous transmit or receive operation may disallow to observe multiple primary channels at all times [3]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E.g. STA is transmitting on 1</a:t>
            </a:r>
            <a:r>
              <a:rPr lang="en-US" baseline="30000" dirty="0"/>
              <a:t>st</a:t>
            </a:r>
            <a:r>
              <a:rPr lang="en-US" dirty="0"/>
              <a:t> link but needs to listen on primary channel of 2</a:t>
            </a:r>
            <a:r>
              <a:rPr lang="en-US" baseline="30000" dirty="0"/>
              <a:t>nd</a:t>
            </a:r>
            <a:r>
              <a:rPr lang="en-US" dirty="0"/>
              <a:t> link at same time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de-DE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Single radio STAs, i.e. STAs that can listen to only one link at a time, can’t do simultaneous reception on multiple primary channels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2020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3766" y="4037807"/>
            <a:ext cx="7962353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818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Proposal (1/3)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3175991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Sharing of NAV information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On each primary channel the NAV information of the other primary channel(s) of the other link(s) is shared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The definition of a multi link primary channel where NAV information of all links is shared may be envisioned as well [6]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NAV sharing should preferably be done by AP MLD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 has typically best multi-link hardware capabilities in BSS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It may access all channels of multi-link setup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It may have least restrictions regarding simultaneous transmit or receive operation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 has reliable NAV information of all links at all times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dirty="0"/>
              <a:t>Example for sharing NAV(link1) over link2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2020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2000" y="4847476"/>
            <a:ext cx="6120000" cy="161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0749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</a:t>
            </a:r>
            <a:r>
              <a:rPr lang="en-GB" dirty="0"/>
              <a:t>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Envisioned AP operation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Once AP obtains NAV information of a link, it shares on the other link(s) as soon as possible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AP could enforce restrictions on max. PPDU or TXOP length to limit sharing delay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AP doesn’t share if sharing delay exceeds NAV time that is to be shared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Implementation of NAV sharing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Frame of CTS-type (“multi-link CTS”)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Pros: simple, well-known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Cons: rare update if long TXOPs present, detection MCS depended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Include multi-link NAV information in 11be PHY preamble (preferred)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Pros: update every time an AP transmits 11be preamble, detection MCS independent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Cons: need to compress NAV info, need BSS identifier in PHY preamble (could reuse BSS Color)</a:t>
            </a:r>
          </a:p>
          <a:p>
            <a:pPr lvl="2">
              <a:buFont typeface="Times New Roman" pitchFamily="16" charset="0"/>
              <a:buChar char="•"/>
            </a:pPr>
            <a:endParaRPr lang="en-US" dirty="0"/>
          </a:p>
          <a:p>
            <a:pPr lvl="2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2344" y="4077716"/>
            <a:ext cx="2880819" cy="50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3163" y="4719376"/>
            <a:ext cx="2880000" cy="48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499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Proposal (3/3)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313238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Envisioned STA operation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STA listens on the primary channel of a link or on the multi-link primary channel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STA obtains NAV for this link as usual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STA obtains NAV for all other links based on shared NAV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Before shared NAV of a link reaches zero, a STA shall either</a:t>
            </a:r>
          </a:p>
          <a:p>
            <a:pPr marL="914400" lvl="2" indent="0"/>
            <a:r>
              <a:rPr lang="en-US" sz="2100" dirty="0"/>
              <a:t>switch to that link and determine NAV </a:t>
            </a:r>
            <a:br>
              <a:rPr lang="en-US" sz="2100" dirty="0"/>
            </a:br>
            <a:r>
              <a:rPr lang="en-US" sz="2100" dirty="0"/>
              <a:t>as usual</a:t>
            </a:r>
          </a:p>
          <a:p>
            <a:pPr marL="914400" lvl="2" indent="0"/>
            <a:r>
              <a:rPr lang="de-DE" sz="2100" b="1" dirty="0" err="1"/>
              <a:t>or</a:t>
            </a:r>
            <a:endParaRPr lang="en-US" sz="2100" b="1" dirty="0"/>
          </a:p>
          <a:p>
            <a:pPr marL="457200" lvl="1" indent="0"/>
            <a:r>
              <a:rPr lang="en-US" sz="2100" dirty="0"/>
              <a:t>	stay on the current link and await new </a:t>
            </a:r>
            <a:br>
              <a:rPr lang="en-US" sz="2100" dirty="0"/>
            </a:br>
            <a:r>
              <a:rPr lang="en-US" sz="2100" dirty="0"/>
              <a:t>	shared NAV information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If STA decides to transmit on a link that </a:t>
            </a:r>
            <a:br>
              <a:rPr lang="en-US" dirty="0"/>
            </a:br>
            <a:r>
              <a:rPr lang="en-US" dirty="0"/>
              <a:t>doesn’t include the currently observed </a:t>
            </a:r>
            <a:br>
              <a:rPr lang="en-US" dirty="0"/>
            </a:br>
            <a:r>
              <a:rPr lang="en-US" dirty="0"/>
              <a:t>primary channel, it should switch to that</a:t>
            </a:r>
            <a:br>
              <a:rPr lang="en-US" dirty="0"/>
            </a:br>
            <a:r>
              <a:rPr lang="en-US" dirty="0"/>
              <a:t>channel as early as possible and before </a:t>
            </a:r>
            <a:br>
              <a:rPr lang="en-US" dirty="0"/>
            </a:br>
            <a:r>
              <a:rPr lang="en-US" dirty="0"/>
              <a:t>shared NAV of that link reaches zero.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1984" y="3406922"/>
            <a:ext cx="5956194" cy="3046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870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77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Proposal avoids reception on multiple links at same time for NAV maintenance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High power efficiency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No impact of joint transmission and reception restrictions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Single radio STAs may participate in and benefit from multi-link operation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Enable fast transmission after link switching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Shared NAV may reduce the waiting time before a non-observed channel may be accessed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Robust NAV detection in frames that are transmitted in non-duplicate non-HE format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 can demodulate any PPDU format that is used in BSS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If AP has restrictions for responding independently on different links [7,8], it may implement restrictions via shared NAV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 may alter shared NAV such that restrictions are fulfilled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4884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1699</Words>
  <Application>Microsoft Office PowerPoint</Application>
  <PresentationFormat>Widescreen</PresentationFormat>
  <Paragraphs>279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Times New Roman</vt:lpstr>
      <vt:lpstr>Office Theme</vt:lpstr>
      <vt:lpstr>Virtual Carrier Sense in Multi-Link</vt:lpstr>
      <vt:lpstr>Introduction</vt:lpstr>
      <vt:lpstr>Advantages of NAV specific to asynchronous multi-link</vt:lpstr>
      <vt:lpstr>Primary channel in single link and multi-link</vt:lpstr>
      <vt:lpstr>Virtual CS implications of multiple primary channels</vt:lpstr>
      <vt:lpstr>Proposal (1/3)</vt:lpstr>
      <vt:lpstr>Proposal (2/3)</vt:lpstr>
      <vt:lpstr>Proposal (3/3)</vt:lpstr>
      <vt:lpstr>Benefits</vt:lpstr>
      <vt:lpstr>Simulation (1/3)</vt:lpstr>
      <vt:lpstr>Simulation (2/3)</vt:lpstr>
      <vt:lpstr>Simulation (3/3)</vt:lpstr>
      <vt:lpstr>OBSS scenario</vt:lpstr>
      <vt:lpstr>Summary</vt:lpstr>
      <vt:lpstr>References</vt:lpstr>
      <vt:lpstr>Straw Poll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Carrier Sense in Multi-Link</dc:title>
  <dc:creator>Handte, Thomas</dc:creator>
  <cp:lastModifiedBy>Handte, Thomas</cp:lastModifiedBy>
  <cp:revision>2</cp:revision>
  <cp:lastPrinted>1601-01-01T00:00:00Z</cp:lastPrinted>
  <dcterms:created xsi:type="dcterms:W3CDTF">2019-04-10T12:07:27Z</dcterms:created>
  <dcterms:modified xsi:type="dcterms:W3CDTF">2020-05-07T23:45:47Z</dcterms:modified>
</cp:coreProperties>
</file>