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1" r:id="rId2"/>
    <p:sldId id="262" r:id="rId3"/>
    <p:sldId id="301" r:id="rId4"/>
    <p:sldId id="274" r:id="rId5"/>
    <p:sldId id="302" r:id="rId6"/>
    <p:sldId id="293" r:id="rId7"/>
    <p:sldId id="300" r:id="rId8"/>
    <p:sldId id="306" r:id="rId9"/>
    <p:sldId id="296" r:id="rId10"/>
    <p:sldId id="308" r:id="rId11"/>
    <p:sldId id="310" r:id="rId12"/>
    <p:sldId id="311" r:id="rId13"/>
    <p:sldId id="307" r:id="rId14"/>
    <p:sldId id="286" r:id="rId15"/>
    <p:sldId id="273" r:id="rId16"/>
    <p:sldId id="312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02" y="4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534" y="57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02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90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12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66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837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020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80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04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1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802.11-20/0136r1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Virtual Carrier Sense in Multi-Link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2020-02-19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17238"/>
              </p:ext>
            </p:extLst>
          </p:nvPr>
        </p:nvGraphicFramePr>
        <p:xfrm>
          <a:off x="1006584" y="2353991"/>
          <a:ext cx="1027101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Name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Affiliations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Address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Phone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email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Thomas Handte</a:t>
                      </a:r>
                      <a:endParaRPr lang="de-DE" sz="18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Corporation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thomas.handte</a:t>
                      </a:r>
                      <a:r>
                        <a:rPr lang="de-DE" sz="1400" baseline="0" dirty="0" smtClean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Dana Ciochina</a:t>
                      </a:r>
                      <a:endParaRPr lang="de-DE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dana.ciochina</a:t>
                      </a:r>
                      <a:r>
                        <a:rPr lang="de-DE" sz="1400" baseline="0" dirty="0" smtClean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Mohamed Abouelseoud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mohamed.abouelseoud</a:t>
                      </a:r>
                      <a:r>
                        <a:rPr lang="de-DE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Simulation (1/3)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Analysis of sharing delay and remaining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Remaining NAV is the value of shared NAV once it is shared, </a:t>
            </a:r>
            <a:r>
              <a:rPr lang="en-US" dirty="0" smtClean="0"/>
              <a:t>i.e</a:t>
            </a:r>
            <a:r>
              <a:rPr lang="en-US" dirty="0" smtClean="0"/>
              <a:t>. after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sharing </a:t>
            </a:r>
            <a:r>
              <a:rPr lang="en-US" dirty="0" smtClean="0"/>
              <a:t>delay passed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Simulation setup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2 links, fully asynchronous operation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Link 1 shares NAV of link 2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Each link: </a:t>
            </a:r>
            <a:r>
              <a:rPr lang="en-US" dirty="0" smtClean="0"/>
              <a:t>1 AP entity, 5 </a:t>
            </a:r>
            <a:r>
              <a:rPr lang="en-US" dirty="0" smtClean="0"/>
              <a:t>STAs, </a:t>
            </a:r>
            <a:r>
              <a:rPr lang="en-US" dirty="0"/>
              <a:t>EDCA (best effort</a:t>
            </a:r>
            <a:r>
              <a:rPr lang="en-US" dirty="0" smtClean="0"/>
              <a:t>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No implementation delay, i.e. </a:t>
            </a:r>
            <a:r>
              <a:rPr lang="en-US" dirty="0" smtClean="0"/>
              <a:t>zero </a:t>
            </a:r>
            <a:r>
              <a:rPr lang="en-US" dirty="0" smtClean="0"/>
              <a:t>sharing delay between AP entities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Link 1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Limits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TXOP {3.2ms or 6.5ms} 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PPDU {2ms or 3ms}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Mainly UL traffic (type of worst case scenario because AP entity transmits rarely)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UL: full buffer traffic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DL: </a:t>
            </a:r>
            <a:r>
              <a:rPr lang="en-US" dirty="0" err="1" smtClean="0"/>
              <a:t>BAck</a:t>
            </a:r>
            <a:r>
              <a:rPr lang="en-US" dirty="0" smtClean="0"/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Link 2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Variable TXOP length between 0.5ms and </a:t>
            </a:r>
            <a:r>
              <a:rPr lang="en-US" dirty="0" smtClean="0"/>
              <a:t>6.5ms (uniform distribution)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2674" y="1981201"/>
            <a:ext cx="3648446" cy="130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86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Simulation (2/3</a:t>
            </a:r>
            <a:r>
              <a:rPr lang="en-GB" dirty="0"/>
              <a:t>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973687" cy="4113213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Sharing delay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Preamble based vs. frame based NAV sharing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Preamble based shows smaller sharing delay because AP entity has more opportunities to </a:t>
            </a:r>
            <a:br>
              <a:rPr lang="en-US" dirty="0" smtClean="0"/>
            </a:br>
            <a:r>
              <a:rPr lang="en-US" dirty="0" smtClean="0"/>
              <a:t>share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Sharing delay larger than respective limit in ≈10% of cases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Caused by collisions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May be avoided by trigger based </a:t>
            </a:r>
            <a:r>
              <a:rPr lang="en-US" dirty="0" smtClean="0"/>
              <a:t>channel access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39" y="2284914"/>
            <a:ext cx="5333333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098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Simulation (3/3)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973687" cy="4113213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Remaining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Remaining NAV </a:t>
            </a:r>
            <a:r>
              <a:rPr lang="en-US" dirty="0" smtClean="0"/>
              <a:t>smaller </a:t>
            </a:r>
            <a:r>
              <a:rPr lang="en-US" dirty="0" smtClean="0"/>
              <a:t>zero doesn’t provide </a:t>
            </a:r>
            <a:r>
              <a:rPr lang="en-US" dirty="0" smtClean="0"/>
              <a:t>any benefit</a:t>
            </a:r>
            <a:endParaRPr lang="en-US" dirty="0" smtClean="0"/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AP shares NAV only when remaining NAV&gt;0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In case of preamble based sharing with PPDU limit of 2ms, AP shares NAV in 85% of the 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In case of frame based sharing with TXOP limit of 6.5ms, AP shares NAV in 45% of the </a:t>
            </a:r>
            <a:r>
              <a:rPr lang="en-US" dirty="0" smtClean="0"/>
              <a:t>cases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39" y="2286000"/>
            <a:ext cx="5333333" cy="3999999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 flipV="1">
            <a:off x="9649559" y="2386937"/>
            <a:ext cx="0" cy="343510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>
            <a:off x="9649559" y="4115707"/>
            <a:ext cx="56767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08119" y="3945064"/>
            <a:ext cx="1301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Area of interest</a:t>
            </a:r>
            <a:endParaRPr 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623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OBSS </a:t>
            </a:r>
            <a:r>
              <a:rPr lang="en-GB" dirty="0" smtClean="0"/>
              <a:t>scenario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NAV </a:t>
            </a:r>
            <a:r>
              <a:rPr lang="en-US" dirty="0" smtClean="0"/>
              <a:t>info of AP is not </a:t>
            </a:r>
            <a:r>
              <a:rPr lang="en-US" dirty="0" smtClean="0"/>
              <a:t>complete in OBSS scenario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Shared NAV may differ from the NAV that a STA would obtain on a channel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Potential solutions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STAs may report NAV that has been set by a OBSS PPDUs to AP in order to improve shared NAV information (similar to [9])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Sharing delay may increase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Reported NAV may not be applicable for all </a:t>
            </a:r>
            <a:r>
              <a:rPr lang="en-US" dirty="0" smtClean="0"/>
              <a:t>STAs </a:t>
            </a:r>
            <a:r>
              <a:rPr lang="en-US" dirty="0" smtClean="0"/>
              <a:t>of BSS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APs </a:t>
            </a:r>
            <a:r>
              <a:rPr lang="en-US" dirty="0" smtClean="0"/>
              <a:t>share shared NAV info via multi-AP concepts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Requires OBSS to be part of multi-AP group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Reported NAV may not be applicable for all STA of </a:t>
            </a:r>
            <a:r>
              <a:rPr lang="en-US" dirty="0" smtClean="0"/>
              <a:t>BSS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STAs may switch link early and listen for OBSS PPDUs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May define a minimum listening time for STAs and links that are subject to OBSS interference</a:t>
            </a:r>
          </a:p>
          <a:p>
            <a:pPr lvl="2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891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Virtual </a:t>
            </a:r>
            <a:r>
              <a:rPr lang="en-GB" dirty="0" smtClean="0"/>
              <a:t>carrier sense is important in multi-link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~50% improvement in latency (50%ile</a:t>
            </a:r>
            <a:r>
              <a:rPr lang="en-US" dirty="0" smtClean="0"/>
              <a:t>), ~</a:t>
            </a:r>
            <a:r>
              <a:rPr lang="en-US" dirty="0"/>
              <a:t>25% improvement in </a:t>
            </a:r>
            <a:r>
              <a:rPr lang="en-US" dirty="0" smtClean="0"/>
              <a:t>throughput [5]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Maintaining NAV from multiple primary channels of multiple links has drawbacks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Low power efficiency</a:t>
            </a:r>
            <a:endParaRPr lang="de-DE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Not feasible if STAs have restrictions </a:t>
            </a:r>
            <a:r>
              <a:rPr lang="en-US" dirty="0"/>
              <a:t>on simultaneous transmit or receive </a:t>
            </a:r>
            <a:r>
              <a:rPr lang="en-US" dirty="0" smtClean="0"/>
              <a:t>operation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Proposal: Share NAV information among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 each primary channel </a:t>
            </a:r>
            <a:r>
              <a:rPr lang="en-US" dirty="0" smtClean="0"/>
              <a:t>of a link the </a:t>
            </a:r>
            <a:r>
              <a:rPr lang="en-US" dirty="0"/>
              <a:t>NAV information of the other primary channel(s) of other link(s) is </a:t>
            </a:r>
            <a:r>
              <a:rPr lang="en-US" dirty="0" smtClean="0"/>
              <a:t>shared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Sharing may </a:t>
            </a:r>
            <a:r>
              <a:rPr lang="en-US" dirty="0" smtClean="0"/>
              <a:t>preferably be implemented </a:t>
            </a:r>
            <a:r>
              <a:rPr lang="en-US" dirty="0" smtClean="0"/>
              <a:t>by NAV information within PHY preamble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Main 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High power efficiency, no restrictions on simultaneous transmit/ receive operation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Simulation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Restrictions to TXOP length or PPDU length help to achieve small sharing delay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Preamble based sharing with a max. PPDU length of </a:t>
            </a:r>
            <a:r>
              <a:rPr lang="en-US" dirty="0" smtClean="0"/>
              <a:t>2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  <a:r>
              <a:rPr lang="en-US" dirty="0" smtClean="0"/>
              <a:t>achieves successful NAV sharing in 85% of the cases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52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0" dirty="0" smtClean="0"/>
              <a:t>[1] 11-19/1291r3 </a:t>
            </a:r>
            <a:r>
              <a:rPr lang="en-US" b="0" dirty="0"/>
              <a:t>Performance aspects of Multi-link </a:t>
            </a:r>
            <a:r>
              <a:rPr lang="en-US" b="0" dirty="0" smtClean="0"/>
              <a:t>operations</a:t>
            </a:r>
          </a:p>
          <a:p>
            <a:endParaRPr lang="en-US" b="0" dirty="0" smtClean="0"/>
          </a:p>
          <a:p>
            <a:r>
              <a:rPr lang="en-US" b="0" dirty="0" smtClean="0"/>
              <a:t>[2</a:t>
            </a:r>
            <a:r>
              <a:rPr lang="en-US" b="0" dirty="0"/>
              <a:t>] 11-19/1405r7 Multi-Link Operation Channel Access </a:t>
            </a:r>
            <a:r>
              <a:rPr lang="en-US" b="0" dirty="0" smtClean="0"/>
              <a:t>Discussion</a:t>
            </a:r>
          </a:p>
          <a:p>
            <a:endParaRPr lang="en-US" b="0" dirty="0" smtClean="0"/>
          </a:p>
          <a:p>
            <a:r>
              <a:rPr lang="en-GB" b="0" dirty="0" smtClean="0"/>
              <a:t>[3] 11-19/</a:t>
            </a:r>
            <a:r>
              <a:rPr lang="en-US" b="0" dirty="0"/>
              <a:t>1541r1 Performance aspects of Multi-link operations with </a:t>
            </a:r>
            <a:r>
              <a:rPr lang="en-US" b="0" dirty="0" smtClean="0"/>
              <a:t>constraints</a:t>
            </a:r>
          </a:p>
          <a:p>
            <a:endParaRPr lang="en-GB" b="0" dirty="0" smtClean="0"/>
          </a:p>
          <a:p>
            <a:r>
              <a:rPr lang="en-US" b="0" dirty="0" smtClean="0"/>
              <a:t>[4</a:t>
            </a:r>
            <a:r>
              <a:rPr lang="en-US" b="0" dirty="0"/>
              <a:t>] 11-19/1144r6 Channel Access for Multi-link </a:t>
            </a:r>
            <a:r>
              <a:rPr lang="en-US" b="0" dirty="0" smtClean="0"/>
              <a:t>Operation</a:t>
            </a:r>
          </a:p>
          <a:p>
            <a:endParaRPr lang="de-DE" b="0" dirty="0" smtClean="0"/>
          </a:p>
          <a:p>
            <a:r>
              <a:rPr lang="en-US" b="0" dirty="0" smtClean="0"/>
              <a:t>[5] </a:t>
            </a:r>
            <a:r>
              <a:rPr lang="en-US" b="0" dirty="0"/>
              <a:t>11-19/1930r2 AP assisted ML operation</a:t>
            </a:r>
          </a:p>
          <a:p>
            <a:endParaRPr lang="de-DE" b="0" dirty="0"/>
          </a:p>
          <a:p>
            <a:r>
              <a:rPr lang="de-DE" b="0" dirty="0" smtClean="0"/>
              <a:t>[6] </a:t>
            </a:r>
            <a:r>
              <a:rPr lang="de-DE" b="0" dirty="0"/>
              <a:t>11-19/1526r1 Multi-Link Power-save</a:t>
            </a:r>
          </a:p>
          <a:p>
            <a:endParaRPr lang="en-US" b="0" dirty="0"/>
          </a:p>
          <a:p>
            <a:r>
              <a:rPr lang="en-US" b="0" dirty="0" smtClean="0"/>
              <a:t>[7] </a:t>
            </a:r>
            <a:r>
              <a:rPr lang="en-US" b="0" dirty="0"/>
              <a:t>11-19/1836r1 Multi-link Channel Access Discussion </a:t>
            </a:r>
            <a:r>
              <a:rPr lang="en-US" b="0" dirty="0" smtClean="0"/>
              <a:t>Follow-up</a:t>
            </a:r>
          </a:p>
          <a:p>
            <a:endParaRPr lang="de-DE" b="0" dirty="0"/>
          </a:p>
          <a:p>
            <a:r>
              <a:rPr lang="de-DE" b="0" dirty="0" smtClean="0"/>
              <a:t>[8] 11-19/1548r1 </a:t>
            </a:r>
            <a:r>
              <a:rPr lang="en-US" b="0" dirty="0" smtClean="0"/>
              <a:t>Channel </a:t>
            </a:r>
            <a:r>
              <a:rPr lang="en-US" b="0" dirty="0"/>
              <a:t>access design for synchronized </a:t>
            </a:r>
            <a:r>
              <a:rPr lang="en-US" b="0" dirty="0" smtClean="0"/>
              <a:t>multi-links</a:t>
            </a:r>
          </a:p>
          <a:p>
            <a:endParaRPr lang="en-US" b="0" dirty="0"/>
          </a:p>
          <a:p>
            <a:r>
              <a:rPr lang="en-US" b="0" dirty="0"/>
              <a:t>[9] 11-19/1918r0 UL MU efficiency enhancement using multi-link</a:t>
            </a:r>
            <a:endParaRPr lang="en-US" b="0" dirty="0" smtClean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 an AP entity which is part of a AP MLD can transmit channel busy information of the other AP entities which are part of the same AP MLD?</a:t>
            </a:r>
          </a:p>
          <a:p>
            <a:pPr lvl="1"/>
            <a:r>
              <a:rPr lang="en-US" dirty="0" smtClean="0"/>
              <a:t>Note 1: Definition of channel busy information is TBD</a:t>
            </a:r>
          </a:p>
          <a:p>
            <a:pPr lvl="1"/>
            <a:r>
              <a:rPr lang="en-US" dirty="0" smtClean="0"/>
              <a:t>Note 2: How non-AP MLD use this information is TBD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07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Multi-link is key feature of EHT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Allows exchange of frames </a:t>
            </a:r>
            <a:r>
              <a:rPr lang="en-US" dirty="0"/>
              <a:t>over multiple links concurrently or non-concurrently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Multi-link enhances throughput </a:t>
            </a:r>
            <a:r>
              <a:rPr lang="en-US" dirty="0" smtClean="0"/>
              <a:t>and </a:t>
            </a:r>
            <a:r>
              <a:rPr lang="en-US" dirty="0" smtClean="0"/>
              <a:t>latency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Several submissions analyzed operation of multi-link [1, 2, 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Asynchronous or quasi-/semi-asynchronous operation provides higher gains than synchronous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Asynchronous operation requires multiple contention channels [4]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Contention is performed independently on each link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This presentation addresses virtual carrier sense (CS) in context of multiple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How to determine NAV in asynchronous multi-link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Throughout this presentation, we assume that multiple links are formed by different channels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of NAV specific to asynchronous multi-link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Avoid hidden node problem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As in single link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Advantages of multi-link arise because of fast link switching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Waiting for a NAV setting frame or a time period equal to probe delay in the recently switched link is often unacceptable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Simulation results in [5] show gain in throughput and latency if NAV conditions in all links are known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~50% improvement in latency (50%ile)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~25% improvement in throughput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Multi-link NAV helps to switch from asynchronous to synchronous or quasi synchronous operation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NAVs getting zero at same time is a necessary condition for </a:t>
            </a:r>
            <a:r>
              <a:rPr lang="en-US" dirty="0"/>
              <a:t>successful </a:t>
            </a:r>
            <a:r>
              <a:rPr lang="en-US" dirty="0" smtClean="0"/>
              <a:t>synchronous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382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Primary channel in </a:t>
            </a:r>
            <a:r>
              <a:rPr lang="en-GB" dirty="0"/>
              <a:t>s</a:t>
            </a:r>
            <a:r>
              <a:rPr lang="en-GB" dirty="0" smtClean="0"/>
              <a:t>ingle link and multi-link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830114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Single link (today’s operation)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Primary/ secondary channel concept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Full </a:t>
            </a:r>
            <a:r>
              <a:rPr lang="en-US" dirty="0" err="1" smtClean="0"/>
              <a:t>backoff</a:t>
            </a:r>
            <a:r>
              <a:rPr lang="en-US" dirty="0" smtClean="0"/>
              <a:t> on primary channel, PIFS </a:t>
            </a:r>
            <a:r>
              <a:rPr lang="en-US" dirty="0" err="1" smtClean="0"/>
              <a:t>backoff</a:t>
            </a:r>
            <a:r>
              <a:rPr lang="en-US" dirty="0" smtClean="0"/>
              <a:t> on secondary channels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 STA maintains NAV based on observation of primary channel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Multi-link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Assume straight forward application of single link concept to multi-link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Each link has its own primary channel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i.e. multi-link has multiple primary channels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Each STA needs to observe the primary channel of each link to maintain NAV information for that </a:t>
            </a:r>
            <a:r>
              <a:rPr lang="en-US" dirty="0" smtClean="0"/>
              <a:t>link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856" y="4811315"/>
            <a:ext cx="6275771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089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CS implications of multiple primary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Low power </a:t>
            </a:r>
            <a:r>
              <a:rPr lang="en-US" dirty="0"/>
              <a:t>efficiency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needs to listen to multiple </a:t>
            </a:r>
            <a:r>
              <a:rPr lang="en-US" dirty="0" smtClean="0"/>
              <a:t>primary channels </a:t>
            </a:r>
            <a:r>
              <a:rPr lang="en-US" dirty="0"/>
              <a:t>(i.e. listen to each primary </a:t>
            </a:r>
            <a:r>
              <a:rPr lang="en-US" dirty="0" smtClean="0"/>
              <a:t>channel of each link)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Restrictions </a:t>
            </a:r>
            <a:r>
              <a:rPr lang="en-US" dirty="0"/>
              <a:t>on simultaneous transmit or receive operation may disallow to </a:t>
            </a:r>
            <a:r>
              <a:rPr lang="en-US" dirty="0" smtClean="0"/>
              <a:t>observe multiple </a:t>
            </a:r>
            <a:r>
              <a:rPr lang="en-US" dirty="0"/>
              <a:t>primary </a:t>
            </a:r>
            <a:r>
              <a:rPr lang="en-US" dirty="0" smtClean="0"/>
              <a:t>channels at all times [3]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E.g. STA is transmitting on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smtClean="0"/>
              <a:t>link but needs </a:t>
            </a:r>
            <a:r>
              <a:rPr lang="en-US" dirty="0"/>
              <a:t>to listen on </a:t>
            </a:r>
            <a:r>
              <a:rPr lang="en-US" dirty="0" smtClean="0"/>
              <a:t>primary channel of 2</a:t>
            </a:r>
            <a:r>
              <a:rPr lang="en-US" baseline="30000" dirty="0" smtClean="0"/>
              <a:t>nd</a:t>
            </a:r>
            <a:r>
              <a:rPr lang="en-US" dirty="0" smtClean="0"/>
              <a:t> link </a:t>
            </a:r>
            <a:r>
              <a:rPr lang="en-US" dirty="0"/>
              <a:t>at same </a:t>
            </a:r>
            <a:r>
              <a:rPr lang="en-US" dirty="0" smtClean="0"/>
              <a:t>time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de-DE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Single radio STAs, i.e. STAs that can listen to only one </a:t>
            </a:r>
            <a:r>
              <a:rPr lang="en-US" dirty="0" smtClean="0">
                <a:solidFill>
                  <a:schemeClr val="tx1"/>
                </a:solidFill>
              </a:rPr>
              <a:t>link </a:t>
            </a:r>
            <a:r>
              <a:rPr lang="en-US" dirty="0">
                <a:solidFill>
                  <a:schemeClr val="tx1"/>
                </a:solidFill>
              </a:rPr>
              <a:t>at a </a:t>
            </a:r>
            <a:r>
              <a:rPr lang="en-US" dirty="0" smtClean="0">
                <a:solidFill>
                  <a:schemeClr val="tx1"/>
                </a:solidFill>
              </a:rPr>
              <a:t>time, </a:t>
            </a:r>
            <a:r>
              <a:rPr lang="en-US" dirty="0">
                <a:solidFill>
                  <a:schemeClr val="tx1"/>
                </a:solidFill>
              </a:rPr>
              <a:t>can’t do simultaneous </a:t>
            </a:r>
            <a:r>
              <a:rPr lang="en-US" dirty="0" smtClean="0">
                <a:solidFill>
                  <a:schemeClr val="tx1"/>
                </a:solidFill>
              </a:rPr>
              <a:t>reception on multiple primary channels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766" y="4037807"/>
            <a:ext cx="7962353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1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(1/3)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175991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Sharing of NAV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On each primary channel the NAV information of the other primary channel(s) of </a:t>
            </a:r>
            <a:r>
              <a:rPr lang="en-US" dirty="0" smtClean="0"/>
              <a:t>the other </a:t>
            </a:r>
            <a:r>
              <a:rPr lang="en-US" dirty="0" smtClean="0"/>
              <a:t>link(s) is shared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The definition of a multi link primary channel where NAV information of all links is shared may be envisioned as well [6]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NAV sharing should preferably be done by AP MLD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 has </a:t>
            </a:r>
            <a:r>
              <a:rPr lang="en-US" dirty="0" smtClean="0"/>
              <a:t>typically </a:t>
            </a:r>
            <a:r>
              <a:rPr lang="en-US" dirty="0" smtClean="0"/>
              <a:t>best multi-link hardware capabilities in BSS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It may access all channels of multi-link setup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It may have least restrictions regarding simultaneous transmit or receive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 has reliable NAV information of all links at all times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 smtClean="0"/>
              <a:t>Example for sharing NAV(link1) over link2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000" y="4847476"/>
            <a:ext cx="6120000" cy="161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74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GB" dirty="0" smtClean="0"/>
              <a:t>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Envisioned AP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Once AP obtains NAV information of a link, it shares on the other link(s) </a:t>
            </a:r>
            <a:r>
              <a:rPr lang="en-US" dirty="0"/>
              <a:t>as soon as </a:t>
            </a:r>
            <a:r>
              <a:rPr lang="en-US" dirty="0" smtClean="0"/>
              <a:t>possible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AP could enforce restrictions on max. PPDU or TXOP length to limit sharing delay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 doesn’t share </a:t>
            </a:r>
            <a:r>
              <a:rPr lang="en-US" dirty="0" smtClean="0"/>
              <a:t>if sharing delay exceeds NAV time that is to be shared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Implementation of NAV sharing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Frame </a:t>
            </a:r>
            <a:r>
              <a:rPr lang="en-US" dirty="0"/>
              <a:t>of CTS-type (“</a:t>
            </a:r>
            <a:r>
              <a:rPr lang="en-US" dirty="0" smtClean="0"/>
              <a:t>multi-link CTS”)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Pros: simple, well-known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Cons: rare update if long </a:t>
            </a:r>
            <a:r>
              <a:rPr lang="en-US" dirty="0" smtClean="0"/>
              <a:t>TXOPs present</a:t>
            </a:r>
            <a:r>
              <a:rPr lang="en-US" dirty="0"/>
              <a:t>, detection MCS depended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Include multi-link NAV information in 11be PHY </a:t>
            </a:r>
            <a:r>
              <a:rPr lang="en-US" dirty="0" smtClean="0"/>
              <a:t>preamble (preferred)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Pros</a:t>
            </a:r>
            <a:r>
              <a:rPr lang="en-US" dirty="0"/>
              <a:t>: update every time </a:t>
            </a:r>
            <a:r>
              <a:rPr lang="en-US" dirty="0" smtClean="0"/>
              <a:t>an </a:t>
            </a:r>
            <a:r>
              <a:rPr lang="en-US" dirty="0"/>
              <a:t>AP </a:t>
            </a:r>
            <a:r>
              <a:rPr lang="en-US" dirty="0" smtClean="0"/>
              <a:t>transmits </a:t>
            </a:r>
            <a:r>
              <a:rPr lang="en-US" dirty="0"/>
              <a:t>11be preamble, detection MCS independent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Cons: need to compress NAV info, need BSS identifier in PHY preamble (could reuse BSS Color)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2344" y="4077716"/>
            <a:ext cx="2880819" cy="50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3163" y="4719376"/>
            <a:ext cx="2880000" cy="48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</a:t>
            </a:r>
            <a:r>
              <a:rPr lang="en-GB" dirty="0" smtClean="0"/>
              <a:t>(3/3)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13238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Envisioned </a:t>
            </a:r>
            <a:r>
              <a:rPr lang="en-US" dirty="0" smtClean="0"/>
              <a:t>STA operation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listens on the primary channel of a link or on the multi-link primary channel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 obtains NAV for this link as usual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 obtains NAV for all other links based on shared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Before </a:t>
            </a:r>
            <a:r>
              <a:rPr lang="en-US" dirty="0"/>
              <a:t>shared NAV </a:t>
            </a:r>
            <a:r>
              <a:rPr lang="en-US" dirty="0" smtClean="0"/>
              <a:t>of a </a:t>
            </a:r>
            <a:r>
              <a:rPr lang="en-US" dirty="0"/>
              <a:t>link </a:t>
            </a:r>
            <a:r>
              <a:rPr lang="en-US" dirty="0" smtClean="0"/>
              <a:t>reaches zero, a </a:t>
            </a:r>
            <a:r>
              <a:rPr lang="en-US" dirty="0"/>
              <a:t>STA shall </a:t>
            </a:r>
            <a:r>
              <a:rPr lang="en-US" dirty="0" smtClean="0"/>
              <a:t>either</a:t>
            </a:r>
          </a:p>
          <a:p>
            <a:pPr marL="914400" lvl="2" indent="0"/>
            <a:r>
              <a:rPr lang="en-US" sz="2100" dirty="0" smtClean="0"/>
              <a:t>switch to that link and determine NAV </a:t>
            </a:r>
            <a:br>
              <a:rPr lang="en-US" sz="2100" dirty="0" smtClean="0"/>
            </a:br>
            <a:r>
              <a:rPr lang="en-US" sz="2100" dirty="0" smtClean="0"/>
              <a:t>as usual</a:t>
            </a:r>
          </a:p>
          <a:p>
            <a:pPr marL="914400" lvl="2" indent="0"/>
            <a:r>
              <a:rPr lang="de-DE" sz="2100" b="1" dirty="0" err="1" smtClean="0"/>
              <a:t>or</a:t>
            </a:r>
            <a:endParaRPr lang="en-US" sz="2100" b="1" dirty="0" smtClean="0"/>
          </a:p>
          <a:p>
            <a:pPr marL="457200" lvl="1" indent="0"/>
            <a:r>
              <a:rPr lang="en-US" sz="2100" dirty="0"/>
              <a:t>	</a:t>
            </a:r>
            <a:r>
              <a:rPr lang="en-US" sz="2100" dirty="0" smtClean="0"/>
              <a:t>stay on the current link and await new </a:t>
            </a:r>
            <a:br>
              <a:rPr lang="en-US" sz="2100" dirty="0" smtClean="0"/>
            </a:br>
            <a:r>
              <a:rPr lang="en-US" sz="2100" dirty="0" smtClean="0"/>
              <a:t>	shared </a:t>
            </a:r>
            <a:r>
              <a:rPr lang="en-US" sz="2100" dirty="0"/>
              <a:t>NAV </a:t>
            </a:r>
            <a:r>
              <a:rPr lang="en-US" sz="2100" dirty="0" smtClean="0"/>
              <a:t>information</a:t>
            </a:r>
            <a:endParaRPr lang="en-US" sz="2100" dirty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STA decides to transmit on a link </a:t>
            </a:r>
            <a:r>
              <a:rPr lang="en-US" dirty="0" smtClean="0"/>
              <a:t>that </a:t>
            </a:r>
            <a:br>
              <a:rPr lang="en-US" dirty="0" smtClean="0"/>
            </a:br>
            <a:r>
              <a:rPr lang="en-US" dirty="0" smtClean="0"/>
              <a:t>doesn’t </a:t>
            </a:r>
            <a:r>
              <a:rPr lang="en-US" dirty="0"/>
              <a:t>include the currently </a:t>
            </a:r>
            <a:r>
              <a:rPr lang="en-US" dirty="0" smtClean="0"/>
              <a:t>observed </a:t>
            </a:r>
            <a:br>
              <a:rPr lang="en-US" dirty="0" smtClean="0"/>
            </a:br>
            <a:r>
              <a:rPr lang="en-US" dirty="0" smtClean="0"/>
              <a:t>primary channel, it </a:t>
            </a:r>
            <a:r>
              <a:rPr lang="en-US" dirty="0"/>
              <a:t>should </a:t>
            </a:r>
            <a:r>
              <a:rPr lang="en-US" dirty="0" smtClean="0"/>
              <a:t>switch to that</a:t>
            </a:r>
            <a:br>
              <a:rPr lang="en-US" dirty="0" smtClean="0"/>
            </a:br>
            <a:r>
              <a:rPr lang="en-US" dirty="0" smtClean="0"/>
              <a:t>channel as early as possible and before </a:t>
            </a:r>
            <a:br>
              <a:rPr lang="en-US" dirty="0" smtClean="0"/>
            </a:br>
            <a:r>
              <a:rPr lang="en-US" dirty="0" smtClean="0"/>
              <a:t>shared NAV of </a:t>
            </a:r>
            <a:r>
              <a:rPr lang="en-US" dirty="0"/>
              <a:t>that </a:t>
            </a:r>
            <a:r>
              <a:rPr lang="en-US" dirty="0" smtClean="0"/>
              <a:t>link </a:t>
            </a:r>
            <a:r>
              <a:rPr lang="en-US" dirty="0"/>
              <a:t>reaches </a:t>
            </a:r>
            <a:r>
              <a:rPr lang="en-US" dirty="0" smtClean="0"/>
              <a:t>zero.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84" y="3406922"/>
            <a:ext cx="5956194" cy="304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70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Proposal avoids reception on multiple links at same time for NAV maintenance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High power </a:t>
            </a:r>
            <a:r>
              <a:rPr lang="en-US" dirty="0" smtClean="0"/>
              <a:t>efficiency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No impact of joint transmission and reception restrictions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Single radio STAs may participate in and benefit from multi-link operation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Enable fast transmission after link switching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Shared </a:t>
            </a:r>
            <a:r>
              <a:rPr lang="en-US" dirty="0" smtClean="0"/>
              <a:t>NAV may reduce the waiting time before a non-observed channel may be accessed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Robust NAV detection in frames that are transmitted in non-duplicate non-HE format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 can demodulate any PPDU format that is used in BSS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If AP has restrictions for responding independently on different links [7,8], it may implement restrictions via shared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 may alter shared NAV such that restrictions are fulfilled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488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2609</TotalTime>
  <Words>1823</Words>
  <Application>Microsoft Office PowerPoint</Application>
  <PresentationFormat>Widescreen</PresentationFormat>
  <Paragraphs>279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 Unicode MS</vt:lpstr>
      <vt:lpstr>MS Gothic</vt:lpstr>
      <vt:lpstr>Times New Roman</vt:lpstr>
      <vt:lpstr>Office Theme</vt:lpstr>
      <vt:lpstr>Virtual Carrier Sense in Multi-Link</vt:lpstr>
      <vt:lpstr>Introduction</vt:lpstr>
      <vt:lpstr>Advantages of NAV specific to asynchronous multi-link</vt:lpstr>
      <vt:lpstr>Primary channel in single link and multi-link</vt:lpstr>
      <vt:lpstr>Virtual CS implications of multiple primary channels</vt:lpstr>
      <vt:lpstr>Proposal (1/3)</vt:lpstr>
      <vt:lpstr>Proposal (2/3)</vt:lpstr>
      <vt:lpstr>Proposal (3/3)</vt:lpstr>
      <vt:lpstr>Benefits</vt:lpstr>
      <vt:lpstr>Simulation (1/3)</vt:lpstr>
      <vt:lpstr>Simulation (2/3)</vt:lpstr>
      <vt:lpstr>Simulation (3/3)</vt:lpstr>
      <vt:lpstr>OBSS scenario</vt:lpstr>
      <vt:lpstr>Summary</vt:lpstr>
      <vt:lpstr>References</vt:lpstr>
      <vt:lpstr>Straw Poll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Carrier Sense in Multi-Lin</dc:title>
  <dc:creator>Handte, Thomas</dc:creator>
  <cp:lastModifiedBy>Handte, Thomas</cp:lastModifiedBy>
  <cp:revision>16</cp:revision>
  <cp:lastPrinted>1601-01-01T00:00:00Z</cp:lastPrinted>
  <dcterms:created xsi:type="dcterms:W3CDTF">2019-04-10T12:07:27Z</dcterms:created>
  <dcterms:modified xsi:type="dcterms:W3CDTF">2020-02-19T17:34:50Z</dcterms:modified>
</cp:coreProperties>
</file>