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2" r:id="rId3"/>
    <p:sldId id="386" r:id="rId4"/>
    <p:sldId id="418" r:id="rId5"/>
    <p:sldId id="413" r:id="rId6"/>
    <p:sldId id="412" r:id="rId7"/>
    <p:sldId id="420" r:id="rId8"/>
    <p:sldId id="417" r:id="rId9"/>
    <p:sldId id="419" r:id="rId10"/>
    <p:sldId id="409" r:id="rId11"/>
    <p:sldId id="382" r:id="rId12"/>
    <p:sldId id="355" r:id="rId13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5099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2020-01-14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2020-01-14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802.11-20/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0134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January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Multilink channel access considering STR capability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2020-01-</a:t>
            </a:r>
            <a:r>
              <a:rPr lang="en-US" sz="2000" b="0" kern="0" dirty="0" smtClean="0">
                <a:latin typeface="Times New Roman"/>
                <a:ea typeface="MS Gothic"/>
              </a:rPr>
              <a:t>13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350111"/>
              </p:ext>
            </p:extLst>
          </p:nvPr>
        </p:nvGraphicFramePr>
        <p:xfrm>
          <a:off x="703263" y="3000375"/>
          <a:ext cx="771525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2" name="Document" r:id="rId4" imgW="8248712" imgH="3718211" progId="Word.Document.8">
                  <p:embed/>
                </p:oleObj>
              </mc:Choice>
              <mc:Fallback>
                <p:oleObj name="Document" r:id="rId4" imgW="8248712" imgH="3718211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000375"/>
                        <a:ext cx="7715250" cy="3467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operation for semi-synchronous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 smtClean="0"/>
              <a:t>channel sensing period should be defined in case of unavailable PD operation</a:t>
            </a:r>
          </a:p>
          <a:p>
            <a:pPr lvl="1"/>
            <a:r>
              <a:rPr lang="en-US" altLang="ko-KR" dirty="0"/>
              <a:t>PD in link 2 is not available during the </a:t>
            </a:r>
            <a:r>
              <a:rPr lang="en-US" altLang="ko-KR" dirty="0" err="1"/>
              <a:t>Tx</a:t>
            </a:r>
            <a:r>
              <a:rPr lang="en-US" altLang="ko-KR" dirty="0"/>
              <a:t> in link 1</a:t>
            </a:r>
            <a:endParaRPr lang="ko-KR" altLang="en-US" dirty="0"/>
          </a:p>
          <a:p>
            <a:pPr lvl="2"/>
            <a:r>
              <a:rPr lang="en-US" altLang="ko-KR" dirty="0"/>
              <a:t>The remained NAV operation may be </a:t>
            </a:r>
            <a:r>
              <a:rPr lang="en-US" altLang="ko-KR" dirty="0" smtClean="0"/>
              <a:t>performed in Link 2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For new busy indication, the sensing period </a:t>
            </a:r>
            <a:r>
              <a:rPr lang="en-US" altLang="ko-KR" dirty="0" smtClean="0"/>
              <a:t>should be defined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In the baseline, EIFS period is used to protect ACK frame from hidden node, in case of frame decoding error</a:t>
            </a:r>
          </a:p>
          <a:p>
            <a:pPr lvl="3"/>
            <a:r>
              <a:rPr lang="en-US" altLang="ko-KR" dirty="0" smtClean="0"/>
              <a:t>Definition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only using ED should be defined</a:t>
            </a:r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4869160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presentation, several issues on channel access with STR capabilities are discussed</a:t>
            </a:r>
          </a:p>
          <a:p>
            <a:r>
              <a:rPr lang="en-US" altLang="ko-KR" sz="2000" dirty="0" smtClean="0"/>
              <a:t>For AP MLD, non-STR capabilities in some links may cause transmission problem of ACK frame</a:t>
            </a:r>
          </a:p>
          <a:p>
            <a:pPr lvl="1"/>
            <a:r>
              <a:rPr lang="en-US" altLang="ko-KR" sz="1800" dirty="0" smtClean="0"/>
              <a:t>May need to define a dedicated link for EDCA operation</a:t>
            </a:r>
          </a:p>
          <a:p>
            <a:pPr lvl="1"/>
            <a:r>
              <a:rPr lang="en-US" altLang="ko-KR" sz="1800" dirty="0" smtClean="0"/>
              <a:t>May mandate the AP’s STR capability</a:t>
            </a:r>
          </a:p>
          <a:p>
            <a:r>
              <a:rPr lang="en-US" altLang="ko-KR" sz="2000" dirty="0" smtClean="0"/>
              <a:t>The channel access for non-AP MLD without STR capabilities may performed with synchronous or semi-synchronous operation</a:t>
            </a:r>
          </a:p>
          <a:p>
            <a:pPr lvl="1"/>
            <a:r>
              <a:rPr lang="en-US" altLang="ko-KR" sz="1800" dirty="0" smtClean="0"/>
              <a:t>For synchronous operation, the fair and efficient channel access method should be defined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semi-synchronous operation, the sensing level and sensing period of the other links should be defined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11-19/1262r6 </a:t>
            </a:r>
            <a:r>
              <a:rPr lang="en-US" altLang="ko-KR" sz="2000" dirty="0" smtClean="0"/>
              <a:t>Specification </a:t>
            </a:r>
            <a:r>
              <a:rPr lang="en-US" altLang="ko-KR" sz="2000" dirty="0"/>
              <a:t>Framework for </a:t>
            </a:r>
            <a:r>
              <a:rPr lang="en-US" altLang="ko-KR" sz="2000" dirty="0" err="1" smtClean="0"/>
              <a:t>Tgbe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[2] 11-19/1405 Multi-Link Operation Channel Access </a:t>
            </a:r>
            <a:r>
              <a:rPr lang="en-US" altLang="ko-KR" sz="2000" dirty="0" smtClean="0"/>
              <a:t>Discussion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Sharan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Naribole</a:t>
            </a:r>
            <a:r>
              <a:rPr lang="en-US" altLang="ko-KR" sz="2000" dirty="0"/>
              <a:t> (Samsung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11-19/1546 Legacy Performance Impact on Multi-link </a:t>
            </a:r>
            <a:r>
              <a:rPr lang="en-US" altLang="ko-KR" sz="2000" dirty="0" smtClean="0"/>
              <a:t>Operation, Yongho </a:t>
            </a:r>
            <a:r>
              <a:rPr lang="en-US" altLang="ko-KR" sz="2000" dirty="0" err="1" smtClean="0"/>
              <a:t>Seok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MediaTek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11-19/1916 </a:t>
            </a:r>
            <a:r>
              <a:rPr lang="en-US" altLang="ko-KR" sz="2000" dirty="0" smtClean="0"/>
              <a:t>MLO-</a:t>
            </a:r>
            <a:r>
              <a:rPr lang="en-US" altLang="ko-KR" sz="2000" dirty="0" err="1" smtClean="0"/>
              <a:t>Asynch</a:t>
            </a:r>
            <a:r>
              <a:rPr lang="en-US" altLang="ko-KR" sz="2000" dirty="0" smtClean="0"/>
              <a:t>-</a:t>
            </a:r>
            <a:r>
              <a:rPr lang="en-US" altLang="ko-KR" sz="2000" dirty="0" err="1" smtClean="0"/>
              <a:t>Qsynch</a:t>
            </a:r>
            <a:r>
              <a:rPr lang="en-US" altLang="ko-KR" sz="2000" dirty="0"/>
              <a:t>-Synch, Matthew Fischer (Broadcom </a:t>
            </a:r>
            <a:r>
              <a:rPr lang="en-US" altLang="ko-KR" sz="2000" dirty="0" err="1"/>
              <a:t>Inc</a:t>
            </a:r>
            <a:r>
              <a:rPr lang="en-US" altLang="ko-KR" sz="2000" dirty="0"/>
              <a:t>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[5] </a:t>
            </a:r>
            <a:r>
              <a:rPr lang="en-US" altLang="ko-KR" sz="2000" dirty="0"/>
              <a:t>11-19/1917 </a:t>
            </a:r>
            <a:r>
              <a:rPr lang="en-US" altLang="ko-KR" sz="2000" dirty="0" smtClean="0"/>
              <a:t>Considerations </a:t>
            </a:r>
            <a:r>
              <a:rPr lang="en-US" altLang="ko-KR" sz="2000" dirty="0"/>
              <a:t>for multi-link channel access without simultaneous TX/RX </a:t>
            </a:r>
            <a:r>
              <a:rPr lang="en-US" altLang="ko-KR" sz="2000" dirty="0" smtClean="0"/>
              <a:t>capability,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[6] 11-19/1541 Performance aspects of Multi-link operations with constraints, Dmitry </a:t>
            </a:r>
            <a:r>
              <a:rPr lang="en-US" altLang="ko-KR" sz="2000" dirty="0" err="1"/>
              <a:t>Akhmetov</a:t>
            </a:r>
            <a:r>
              <a:rPr lang="en-US" altLang="ko-KR" sz="2000" dirty="0"/>
              <a:t>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multi-link operation includes the operation of non-STR capable operation[1]</a:t>
            </a:r>
          </a:p>
          <a:p>
            <a:r>
              <a:rPr lang="en-US" altLang="ko-KR" dirty="0" smtClean="0"/>
              <a:t>The AP MLD’s multi-link operation with non-STR capability should be carefully considered[2]</a:t>
            </a:r>
          </a:p>
          <a:p>
            <a:r>
              <a:rPr lang="en-US" altLang="ko-KR" dirty="0" smtClean="0"/>
              <a:t>The channel access method for non-STR multi-link should be clarified</a:t>
            </a:r>
            <a:endParaRPr lang="en-US" altLang="ko-KR" dirty="0"/>
          </a:p>
          <a:p>
            <a:r>
              <a:rPr lang="en-US" altLang="ko-KR" dirty="0" smtClean="0"/>
              <a:t>This presentation continue to discuss multi-link channel access operation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Asynchronous multi-link operation: </a:t>
            </a:r>
            <a:r>
              <a:rPr lang="en-US" altLang="ko-KR" sz="1800" dirty="0"/>
              <a:t>When simultaneous TX on one link with RX on other </a:t>
            </a:r>
            <a:r>
              <a:rPr lang="en-US" altLang="ko-KR" sz="1800" dirty="0" smtClean="0"/>
              <a:t>links is supported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Synchronous </a:t>
            </a:r>
            <a:r>
              <a:rPr lang="en-US" altLang="ko-KR" sz="1800" dirty="0"/>
              <a:t>multi-link operation: </a:t>
            </a:r>
            <a:r>
              <a:rPr lang="en-US" altLang="ko-KR" sz="1800" dirty="0" smtClean="0"/>
              <a:t>Same time of </a:t>
            </a:r>
            <a:r>
              <a:rPr lang="en-US" altLang="ko-KR" sz="1800" dirty="0" err="1" smtClean="0"/>
              <a:t>Tx</a:t>
            </a:r>
            <a:r>
              <a:rPr lang="en-US" altLang="ko-KR" sz="1800" dirty="0" smtClean="0"/>
              <a:t>-Rx</a:t>
            </a:r>
          </a:p>
          <a:p>
            <a:pPr lvl="1"/>
            <a:r>
              <a:rPr lang="en-US" altLang="ko-KR" sz="1400" dirty="0" smtClean="0"/>
              <a:t>Similar to the 80+80 operation or preamble punctured operation</a:t>
            </a:r>
            <a:endParaRPr lang="en-US" altLang="ko-KR" sz="1400" dirty="0"/>
          </a:p>
          <a:p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636912"/>
            <a:ext cx="5249394" cy="128257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181" y="4610145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When AP MLD cannot simultaneously transmit and receive using some of enabled links, following problem may be occurred as in [2]</a:t>
            </a:r>
          </a:p>
          <a:p>
            <a:pPr lvl="1"/>
            <a:r>
              <a:rPr lang="en-US" altLang="ko-KR" sz="1400" dirty="0" smtClean="0"/>
              <a:t>Assumption:</a:t>
            </a:r>
          </a:p>
          <a:p>
            <a:pPr lvl="2"/>
            <a:r>
              <a:rPr lang="en-US" altLang="ko-KR" sz="1200" dirty="0" smtClean="0"/>
              <a:t>Link 2 and Link 3 generates high IDC interference: Simultaneous transmission on link 2 and reception on link 3 is unavailable</a:t>
            </a:r>
          </a:p>
          <a:p>
            <a:pPr lvl="2"/>
            <a:r>
              <a:rPr lang="en-US" altLang="ko-KR" sz="1200" dirty="0" smtClean="0"/>
              <a:t>Non-AP MLD 1 enables Link 1 and Link 2: performs asynchronous operation</a:t>
            </a:r>
          </a:p>
          <a:p>
            <a:pPr lvl="2"/>
            <a:r>
              <a:rPr lang="en-US" altLang="ko-KR" sz="1200" dirty="0" smtClean="0"/>
              <a:t>Non-AP MLD 2 enables Link 2 and Link 3: </a:t>
            </a:r>
            <a:r>
              <a:rPr lang="en-US" altLang="ko-KR" sz="1200" dirty="0"/>
              <a:t>performs asynchronous operation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One legacy STA is associated with AP in Link 2</a:t>
            </a:r>
            <a:endParaRPr lang="ko-KR" altLang="en-US" sz="12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687873"/>
            <a:ext cx="6408712" cy="280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Since simultaneous transmission in Link 2 and reception in Link 3 is not available and vice versa,</a:t>
            </a:r>
          </a:p>
          <a:p>
            <a:pPr lvl="1"/>
            <a:r>
              <a:rPr lang="en-US" altLang="ko-KR" sz="1600" dirty="0" smtClean="0"/>
              <a:t>AP MLD may not be able to transmit the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to MLD 2 during the reception of PPDU from MLD 1 in Link 2</a:t>
            </a:r>
          </a:p>
          <a:p>
            <a:pPr lvl="1"/>
            <a:r>
              <a:rPr lang="en-US" altLang="ko-KR" sz="1600" dirty="0" smtClean="0"/>
              <a:t>AP MLD </a:t>
            </a:r>
            <a:r>
              <a:rPr lang="en-US" altLang="ko-KR" sz="1600" dirty="0"/>
              <a:t>may not be able to transmit the </a:t>
            </a:r>
            <a:r>
              <a:rPr lang="en-US" altLang="ko-KR" sz="1600" dirty="0" err="1"/>
              <a:t>BlockAck</a:t>
            </a:r>
            <a:r>
              <a:rPr lang="en-US" altLang="ko-KR" sz="1600" dirty="0"/>
              <a:t> to </a:t>
            </a:r>
            <a:r>
              <a:rPr lang="en-US" altLang="ko-KR" sz="1600" dirty="0" smtClean="0"/>
              <a:t>legacy STA </a:t>
            </a:r>
            <a:r>
              <a:rPr lang="en-US" altLang="ko-KR" sz="1600" dirty="0"/>
              <a:t>during the reception of PPDU from MLD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in Link </a:t>
            </a:r>
            <a:r>
              <a:rPr lang="en-US" altLang="ko-KR" sz="1600" dirty="0" smtClean="0"/>
              <a:t>3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30" y="3914659"/>
            <a:ext cx="8652539" cy="253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supporting Multi-link with non-STR capable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075240" cy="4525963"/>
          </a:xfrm>
        </p:spPr>
        <p:txBody>
          <a:bodyPr/>
          <a:lstStyle/>
          <a:p>
            <a:r>
              <a:rPr lang="en-US" altLang="ko-KR" dirty="0" smtClean="0"/>
              <a:t>Option 1: Define primary link for channel access among interfered links</a:t>
            </a:r>
          </a:p>
          <a:p>
            <a:pPr lvl="1"/>
            <a:r>
              <a:rPr lang="en-US" altLang="ko-KR" dirty="0" smtClean="0"/>
              <a:t>The EDCA operation is allowed only in the primary link</a:t>
            </a:r>
          </a:p>
          <a:p>
            <a:pPr lvl="1"/>
            <a:r>
              <a:rPr lang="en-US" altLang="ko-KR" dirty="0" smtClean="0"/>
              <a:t>The association of legacy STAs is allowed only in the primary link</a:t>
            </a:r>
          </a:p>
          <a:p>
            <a:pPr lvl="1"/>
            <a:r>
              <a:rPr lang="en-US" altLang="ko-KR" dirty="0" smtClean="0"/>
              <a:t>The channel access in other links without primary link operation is not allowed</a:t>
            </a:r>
          </a:p>
          <a:p>
            <a:r>
              <a:rPr lang="en-US" altLang="ko-KR" dirty="0" smtClean="0"/>
              <a:t>Option 2: AP MLD should be STR capable in all enable links</a:t>
            </a:r>
          </a:p>
        </p:txBody>
      </p:sp>
    </p:spTree>
    <p:extLst>
      <p:ext uri="{BB962C8B-B14F-4D97-AF65-F5344CB8AC3E}">
        <p14:creationId xmlns:p14="http://schemas.microsoft.com/office/powerpoint/2010/main" val="65473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Synchronous channel access for non-STR capable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non-STR capable non-AP </a:t>
            </a:r>
            <a:r>
              <a:rPr lang="en-US" altLang="ko-KR" dirty="0" smtClean="0"/>
              <a:t>MLDs</a:t>
            </a:r>
            <a:r>
              <a:rPr lang="en-US" altLang="ko-KR" dirty="0"/>
              <a:t>, the basic operation of multi-link is based on </a:t>
            </a:r>
            <a:r>
              <a:rPr lang="en-US" altLang="ko-KR" dirty="0" smtClean="0"/>
              <a:t>synchronous operation</a:t>
            </a:r>
          </a:p>
          <a:p>
            <a:pPr lvl="1"/>
            <a:r>
              <a:rPr lang="en-US" altLang="ko-KR" dirty="0" smtClean="0"/>
              <a:t>Transmission time of each link is aligned</a:t>
            </a:r>
          </a:p>
          <a:p>
            <a:pPr lvl="1"/>
            <a:r>
              <a:rPr lang="en-US" altLang="ko-KR" dirty="0" smtClean="0"/>
              <a:t>The transmission using only one link may be permitted</a:t>
            </a:r>
          </a:p>
          <a:p>
            <a:pPr lvl="2"/>
            <a:r>
              <a:rPr lang="en-US" altLang="ko-KR" dirty="0" smtClean="0"/>
              <a:t>During the transmission in one link, the transmission using the other links is not permitted</a:t>
            </a:r>
          </a:p>
          <a:p>
            <a:pPr lvl="2"/>
            <a:r>
              <a:rPr lang="en-US" altLang="ko-KR" dirty="0" smtClean="0"/>
              <a:t>The transmission using one link in any link is TBD</a:t>
            </a:r>
          </a:p>
          <a:p>
            <a:pPr lvl="1"/>
            <a:r>
              <a:rPr lang="en-US" altLang="ko-KR" dirty="0" smtClean="0"/>
              <a:t>Channel access method is TBD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999" y="4941168"/>
            <a:ext cx="6708001" cy="11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7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Semi-synchronous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enhance the latency of multi-link operation in case of high IDC coexistence, semi-synchronous multi-link is available [3][4][5]</a:t>
            </a:r>
          </a:p>
          <a:p>
            <a:pPr lvl="1"/>
            <a:r>
              <a:rPr lang="en-US" altLang="ko-KR" dirty="0" smtClean="0"/>
              <a:t>Based on independent EDCA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in each link</a:t>
            </a:r>
          </a:p>
          <a:p>
            <a:pPr lvl="1"/>
            <a:r>
              <a:rPr lang="en-US" altLang="ko-KR" dirty="0" smtClean="0"/>
              <a:t>May need to define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in each link </a:t>
            </a:r>
          </a:p>
          <a:p>
            <a:pPr lvl="2"/>
            <a:r>
              <a:rPr lang="en-US" altLang="ko-KR" dirty="0" smtClean="0"/>
              <a:t>PD in link 2 is not available during the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in link 1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4293096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1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operation for semi-synchronous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in [6], IDC interference level may be classified to two cases</a:t>
            </a:r>
          </a:p>
          <a:p>
            <a:pPr lvl="1"/>
            <a:r>
              <a:rPr lang="en-US" altLang="ko-KR" dirty="0" smtClean="0"/>
              <a:t>The interference prevents the reception of Data frame in another link</a:t>
            </a:r>
          </a:p>
          <a:p>
            <a:pPr lvl="1"/>
            <a:r>
              <a:rPr lang="en-US" altLang="ko-KR" dirty="0" smtClean="0"/>
              <a:t>The interference ceases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of another link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Appropriate sensing level of other links is needed[4]</a:t>
            </a:r>
          </a:p>
          <a:p>
            <a:pPr lvl="1"/>
            <a:r>
              <a:rPr lang="en-US" altLang="ko-KR" dirty="0" smtClean="0"/>
              <a:t>May define new sensing level in case of transmission on link 1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3645024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591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58323</TotalTime>
  <Words>788</Words>
  <Application>Microsoft Office PowerPoint</Application>
  <PresentationFormat>화면 슬라이드 쇼(4:3)</PresentationFormat>
  <Paragraphs>83</Paragraphs>
  <Slides>12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MS Gothic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multi-link operation and channel access</vt:lpstr>
      <vt:lpstr>Regarding AP MLD’s STR capability</vt:lpstr>
      <vt:lpstr>Regarding AP MLD’s STR capability</vt:lpstr>
      <vt:lpstr>Options for supporting Multi-link with non-STR capable links</vt:lpstr>
      <vt:lpstr>Synchronous channel access for non-STR capable non-AP MLD</vt:lpstr>
      <vt:lpstr>Semi-synchronous multi-link operation</vt:lpstr>
      <vt:lpstr>Channel access operation for semi-synchronous operation</vt:lpstr>
      <vt:lpstr>Channel access operation for semi-synchronous operation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홍 한슬</cp:lastModifiedBy>
  <cp:revision>1084</cp:revision>
  <cp:lastPrinted>2017-07-06T20:18:14Z</cp:lastPrinted>
  <dcterms:created xsi:type="dcterms:W3CDTF">2015-04-24T00:57:35Z</dcterms:created>
  <dcterms:modified xsi:type="dcterms:W3CDTF">2020-01-13T17:10:58Z</dcterms:modified>
</cp:coreProperties>
</file>