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1" r:id="rId24"/>
    <p:sldId id="362" r:id="rId25"/>
    <p:sldId id="405" r:id="rId26"/>
    <p:sldId id="371" r:id="rId27"/>
    <p:sldId id="406"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2-00-00be-protection-with-more-than-160mhz-ppdu-and-puncture-operation.pptx" TargetMode="External"/><Relationship Id="rId13" Type="http://schemas.openxmlformats.org/officeDocument/2006/relationships/hyperlink" Target="https://mentor.ieee.org/802.11/dcn/20/11-20-0081-00-00be-mlo-synch-transmission.pptx" TargetMode="External"/><Relationship Id="rId3" Type="http://schemas.openxmlformats.org/officeDocument/2006/relationships/hyperlink" Target="https://mentor.ieee.org/802.11/dcn/20/11-20-0037-00-00be-power-saving-considering-non-ap-without-str-capability.pptx" TargetMode="External"/><Relationship Id="rId7" Type="http://schemas.openxmlformats.org/officeDocument/2006/relationships/hyperlink" Target="https://mentor.ieee.org/802.11/dcn/20/11-20-0061-00-00be-ba-consideration.pptx" TargetMode="External"/><Relationship Id="rId12" Type="http://schemas.openxmlformats.org/officeDocument/2006/relationships/hyperlink" Target="https://mentor.ieee.org/802.11/dcn/20/11-20-0070-00-00be-multi-link-power-saving-operation.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5-00-00be-multi-link-power-save-link-bitmap.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5-00-00be-multi-link-block-ack-architecture.pptx" TargetMode="External"/><Relationship Id="rId11" Type="http://schemas.openxmlformats.org/officeDocument/2006/relationships/hyperlink" Target="https://mentor.ieee.org/802.11/dcn/20/11-20-0069-00-00be-multi-link-communication-mode-definition.pptx" TargetMode="External"/><Relationship Id="rId5" Type="http://schemas.openxmlformats.org/officeDocument/2006/relationships/hyperlink" Target="https://mentor.ieee.org/802.11/dcn/20/11-20-0054-00-00be-mld-mac-address-and-wm-address.pptx" TargetMode="External"/><Relationship Id="rId15" Type="http://schemas.openxmlformats.org/officeDocument/2006/relationships/hyperlink" Target="https://mentor.ieee.org/802.11/dcn/20/11-20-0084-00-00be-multi-link-tim-design.pptx" TargetMode="External"/><Relationship Id="rId10" Type="http://schemas.openxmlformats.org/officeDocument/2006/relationships/hyperlink" Target="https://mentor.ieee.org/802.11/dcn/20/11-20-0066-00-00be-multi-link-tim.pptx" TargetMode="External"/><Relationship Id="rId4" Type="http://schemas.openxmlformats.org/officeDocument/2006/relationships/hyperlink" Target="https://mentor.ieee.org/802.11/dcn/20/11-20-0053-00-00be-multi-link-ba.pptx" TargetMode="External"/><Relationship Id="rId9" Type="http://schemas.openxmlformats.org/officeDocument/2006/relationships/hyperlink" Target="https://mentor.ieee.org/802.11/dcn/20/11-20-0063-00-00be-sta-mld-link-address.pptx" TargetMode="External"/><Relationship Id="rId14" Type="http://schemas.openxmlformats.org/officeDocument/2006/relationships/hyperlink" Target="https://mentor.ieee.org/802.11/dcn/20/11-20-0082-00-00be-synchronous-transmitter-medium-state-informat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05"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3222388377"/>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3"/>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4"/>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5"/>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6"/>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7"/>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8"/>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0"/>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1"/>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association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60514605"/>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a:effectLst/>
                          <a:hlinkClick r:id="rId6"/>
                        </a:rPr>
                        <a:t>1899r2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10411168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1497456349"/>
              </p:ext>
            </p:extLst>
          </p:nvPr>
        </p:nvGraphicFramePr>
        <p:xfrm>
          <a:off x="380999" y="1447801"/>
          <a:ext cx="8161339"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3"/>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4"/>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5"/>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6"/>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7"/>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8"/>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9"/>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0"/>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1"/>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2"/>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3"/>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4"/>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5"/>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6"/>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5022232"/>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 &amp; backlogged)</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2349</Words>
  <Application>Microsoft Office PowerPoint</Application>
  <PresentationFormat>On-screen Show (4:3)</PresentationFormat>
  <Paragraphs>794</Paragraphs>
  <Slides>27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MAC ad-hoc Agenda for Tuesday PM1</vt:lpstr>
      <vt:lpstr>MAC ad-hoc Agenda for Tuesday EVE</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295</cp:revision>
  <cp:lastPrinted>1601-01-01T00:00:00Z</cp:lastPrinted>
  <dcterms:created xsi:type="dcterms:W3CDTF">2017-01-26T15:28:16Z</dcterms:created>
  <dcterms:modified xsi:type="dcterms:W3CDTF">2020-01-13T23:05:42Z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