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435" r:id="rId2"/>
    <p:sldId id="437" r:id="rId3"/>
    <p:sldId id="436" r:id="rId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40" autoAdjust="0"/>
    <p:restoredTop sz="96046" autoAdjust="0"/>
  </p:normalViewPr>
  <p:slideViewPr>
    <p:cSldViewPr>
      <p:cViewPr varScale="1">
        <p:scale>
          <a:sx n="90" d="100"/>
          <a:sy n="90" d="100"/>
        </p:scale>
        <p:origin x="114" y="456"/>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802.11-18/1710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2018</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802.11-18/1710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November 2018</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182055" cy="276999"/>
          </a:xfrm>
        </p:spPr>
        <p:txBody>
          <a:bodyPr/>
          <a:lstStyle>
            <a:lvl1pPr>
              <a:defRPr smtClean="0"/>
            </a:lvl1pPr>
          </a:lstStyle>
          <a:p>
            <a:pPr>
              <a:defRPr/>
            </a:pPr>
            <a:r>
              <a:rPr lang="en-US"/>
              <a:t>Jan. 2020</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Jay Holcomb (Itron)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 2020</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Jay Holcomb (Itron)</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802.11-20/0124r00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146674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  - Midweek</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48"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20/18-20-0003"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dirty="0"/>
              <a:t>Midweek Liaison from 802.18 to 802.11</a:t>
            </a:r>
            <a:br>
              <a:rPr lang="en-GB" dirty="0"/>
            </a:br>
            <a:r>
              <a:rPr lang="en-GB" sz="1800" dirty="0"/>
              <a:t>Date: 15 Jan 20, Irvine, CA, USA</a:t>
            </a:r>
            <a:endParaRPr lang="en-GB"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 2020</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Jay Holcomb (Itron)</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graphicFrame>
        <p:nvGraphicFramePr>
          <p:cNvPr id="9" name="Object 3">
            <a:extLst>
              <a:ext uri="{FF2B5EF4-FFF2-40B4-BE49-F238E27FC236}">
                <a16:creationId xmlns:a16="http://schemas.microsoft.com/office/drawing/2014/main" id="{02758A70-0581-494B-817D-1FCC42A9A154}"/>
              </a:ext>
            </a:extLst>
          </p:cNvPr>
          <p:cNvGraphicFramePr>
            <a:graphicFrameLocks noChangeAspect="1"/>
          </p:cNvGraphicFramePr>
          <p:nvPr>
            <p:extLst>
              <p:ext uri="{D42A27DB-BD31-4B8C-83A1-F6EECF244321}">
                <p14:modId xmlns:p14="http://schemas.microsoft.com/office/powerpoint/2010/main" val="1856245514"/>
              </p:ext>
            </p:extLst>
          </p:nvPr>
        </p:nvGraphicFramePr>
        <p:xfrm>
          <a:off x="1628985" y="2333626"/>
          <a:ext cx="9571037" cy="2771775"/>
        </p:xfrm>
        <a:graphic>
          <a:graphicData uri="http://schemas.openxmlformats.org/presentationml/2006/ole">
            <mc:AlternateContent xmlns:mc="http://schemas.openxmlformats.org/markup-compatibility/2006">
              <mc:Choice xmlns:v="urn:schemas-microsoft-com:vml" Requires="v">
                <p:oleObj spid="_x0000_s1069" name="Document" r:id="rId3" imgW="8245941" imgH="2400677" progId="Word.Document.8">
                  <p:embed/>
                </p:oleObj>
              </mc:Choice>
              <mc:Fallback>
                <p:oleObj name="Document" r:id="rId3" imgW="8245941" imgH="2400677" progId="Word.Document.8">
                  <p:embed/>
                  <p:pic>
                    <p:nvPicPr>
                      <p:cNvPr id="3075" name="Object 3"/>
                      <p:cNvPicPr>
                        <a:picLocks noChangeAspect="1" noChangeArrowheads="1"/>
                      </p:cNvPicPr>
                      <p:nvPr/>
                    </p:nvPicPr>
                    <p:blipFill>
                      <a:blip r:embed="rId4"/>
                      <a:srcRect/>
                      <a:stretch>
                        <a:fillRect/>
                      </a:stretch>
                    </p:blipFill>
                    <p:spPr bwMode="auto">
                      <a:xfrm>
                        <a:off x="1628985" y="2333626"/>
                        <a:ext cx="9571037" cy="2771775"/>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E9FA0025-9B9F-4256-90EE-DA67D8852B34}"/>
              </a:ext>
            </a:extLst>
          </p:cNvPr>
          <p:cNvSpPr/>
          <p:nvPr/>
        </p:nvSpPr>
        <p:spPr>
          <a:xfrm>
            <a:off x="1699782" y="1945752"/>
            <a:ext cx="1366080" cy="369332"/>
          </a:xfrm>
          <a:prstGeom prst="rect">
            <a:avLst/>
          </a:prstGeom>
        </p:spPr>
        <p:txBody>
          <a:bodyPr wrap="square">
            <a:spAutoFit/>
          </a:bodyPr>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b="0" dirty="0">
                <a:solidFill>
                  <a:srgbClr val="000000"/>
                </a:solidFill>
              </a:rPr>
              <a:t>Authors:</a:t>
            </a:r>
          </a:p>
        </p:txBody>
      </p:sp>
    </p:spTree>
    <p:extLst>
      <p:ext uri="{BB962C8B-B14F-4D97-AF65-F5344CB8AC3E}">
        <p14:creationId xmlns:p14="http://schemas.microsoft.com/office/powerpoint/2010/main" val="216333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14400" y="685800"/>
            <a:ext cx="10363200" cy="457200"/>
          </a:xfrm>
        </p:spPr>
        <p:txBody>
          <a:bodyPr/>
          <a:lstStyle/>
          <a:p>
            <a:r>
              <a:rPr lang="en-GB" altLang="en-US" dirty="0"/>
              <a:t>Discussions Tuesday </a:t>
            </a:r>
          </a:p>
        </p:txBody>
      </p:sp>
      <p:sp>
        <p:nvSpPr>
          <p:cNvPr id="13315" name="Content Placeholder 6"/>
          <p:cNvSpPr>
            <a:spLocks noGrp="1"/>
          </p:cNvSpPr>
          <p:nvPr>
            <p:ph idx="1"/>
          </p:nvPr>
        </p:nvSpPr>
        <p:spPr>
          <a:xfrm>
            <a:off x="914400" y="928511"/>
            <a:ext cx="10682591" cy="5546902"/>
          </a:xfrm>
        </p:spPr>
        <p:txBody>
          <a:bodyPr/>
          <a:lstStyle/>
          <a:p>
            <a:pPr marL="2000250" lvl="5" indent="0">
              <a:spcBef>
                <a:spcPts val="0"/>
              </a:spcBef>
              <a:buNone/>
            </a:pPr>
            <a:endParaRPr lang="en-US" altLang="en-US" sz="1400" dirty="0"/>
          </a:p>
          <a:p>
            <a:pPr lvl="1">
              <a:spcBef>
                <a:spcPts val="0"/>
              </a:spcBef>
              <a:buFont typeface="Arial" panose="020B0604020202020204" pitchFamily="34" charset="0"/>
              <a:buChar char="•"/>
            </a:pPr>
            <a:r>
              <a:rPr lang="en-US" altLang="en-US" dirty="0"/>
              <a:t>Announced elections coming up at the Plenary in March in Atlanta.</a:t>
            </a:r>
          </a:p>
          <a:p>
            <a:pPr lvl="1">
              <a:spcBef>
                <a:spcPts val="0"/>
              </a:spcBef>
              <a:buFont typeface="Arial" panose="020B0604020202020204" pitchFamily="34" charset="0"/>
              <a:buChar char="•"/>
            </a:pPr>
            <a:r>
              <a:rPr lang="en-US" altLang="en-US" dirty="0"/>
              <a:t>Discussed what members had to share on EU activities in ETSI, CEPT, etc. </a:t>
            </a:r>
          </a:p>
          <a:p>
            <a:pPr lvl="2">
              <a:spcBef>
                <a:spcPts val="0"/>
              </a:spcBef>
              <a:buFont typeface="Arial" panose="020B0604020202020204" pitchFamily="34" charset="0"/>
              <a:buChar char="•"/>
            </a:pPr>
            <a:r>
              <a:rPr lang="en-US" altLang="en-US" dirty="0"/>
              <a:t>BRAN is busy  with many standards .</a:t>
            </a:r>
          </a:p>
          <a:p>
            <a:pPr lvl="2">
              <a:spcBef>
                <a:spcPts val="0"/>
              </a:spcBef>
              <a:buFont typeface="Arial" panose="020B0604020202020204" pitchFamily="34" charset="0"/>
              <a:buChar char="•"/>
            </a:pPr>
            <a:r>
              <a:rPr lang="en-US" altLang="en-US" dirty="0"/>
              <a:t>As is SE45 that will be meeting for the last time next week, unless re-charted. </a:t>
            </a:r>
          </a:p>
          <a:p>
            <a:pPr lvl="2">
              <a:spcBef>
                <a:spcPts val="0"/>
              </a:spcBef>
              <a:buFont typeface="Arial" panose="020B0604020202020204" pitchFamily="34" charset="0"/>
              <a:buChar char="•"/>
            </a:pPr>
            <a:r>
              <a:rPr lang="en-US" altLang="en-US" dirty="0"/>
              <a:t>Please see the agenda file (link below) for more detail we discussed. </a:t>
            </a:r>
          </a:p>
          <a:p>
            <a:pPr lvl="1">
              <a:spcBef>
                <a:spcPts val="0"/>
              </a:spcBef>
              <a:buFont typeface="Arial" panose="020B0604020202020204" pitchFamily="34" charset="0"/>
              <a:buChar char="•"/>
            </a:pPr>
            <a:endParaRPr lang="en-US" altLang="en-US" dirty="0">
              <a:solidFill>
                <a:schemeClr val="bg1">
                  <a:lumMod val="75000"/>
                </a:schemeClr>
              </a:solidFill>
            </a:endParaRPr>
          </a:p>
          <a:p>
            <a:pPr lvl="1">
              <a:spcBef>
                <a:spcPts val="0"/>
              </a:spcBef>
              <a:buFont typeface="Arial" panose="020B0604020202020204" pitchFamily="34" charset="0"/>
              <a:buChar char="•"/>
            </a:pPr>
            <a:r>
              <a:rPr lang="en-US" dirty="0"/>
              <a:t>Main topic this week is the FCC 5.9 GHz NPRM to re-configure the 5.9 GHz band. </a:t>
            </a:r>
          </a:p>
          <a:p>
            <a:pPr lvl="2">
              <a:spcBef>
                <a:spcPts val="0"/>
              </a:spcBef>
              <a:buFont typeface="Arial" panose="020B0604020202020204" pitchFamily="34" charset="0"/>
              <a:buChar char="•"/>
            </a:pPr>
            <a:r>
              <a:rPr lang="en-US" dirty="0"/>
              <a:t>Thanks to 802.11bd, a working draft of comments was available. </a:t>
            </a:r>
          </a:p>
          <a:p>
            <a:pPr lvl="2">
              <a:spcBef>
                <a:spcPts val="0"/>
              </a:spcBef>
              <a:buFont typeface="Arial" panose="020B0604020202020204" pitchFamily="34" charset="0"/>
              <a:buChar char="•"/>
            </a:pPr>
            <a:r>
              <a:rPr lang="en-US" dirty="0"/>
              <a:t>The draft started with IEEE 802 comments that have been done before for the FCC on this band.</a:t>
            </a:r>
          </a:p>
          <a:p>
            <a:pPr lvl="2">
              <a:spcBef>
                <a:spcPts val="0"/>
              </a:spcBef>
              <a:buFont typeface="Arial" panose="020B0604020202020204" pitchFamily="34" charset="0"/>
              <a:buChar char="•"/>
            </a:pPr>
            <a:r>
              <a:rPr lang="en-US" dirty="0"/>
              <a:t>In the Tuesday session of 802.18 we walked through the working draft and focused on the updates and additional text added to our previous comments.  Had very good participation from many in the room and inputs to be considered as the comments continue to be developed. </a:t>
            </a:r>
          </a:p>
          <a:p>
            <a:pPr lvl="2">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r>
              <a:rPr lang="en-US" dirty="0"/>
              <a:t>Under general items: </a:t>
            </a:r>
          </a:p>
          <a:p>
            <a:pPr lvl="2">
              <a:spcBef>
                <a:spcPts val="0"/>
              </a:spcBef>
              <a:buFont typeface="Arial" panose="020B0604020202020204" pitchFamily="34" charset="0"/>
              <a:buChar char="•"/>
            </a:pPr>
            <a:r>
              <a:rPr lang="en-US" dirty="0"/>
              <a:t>National Body adoption of  IEEE standards, </a:t>
            </a:r>
          </a:p>
          <a:p>
            <a:pPr lvl="2">
              <a:spcBef>
                <a:spcPts val="0"/>
              </a:spcBef>
              <a:buFont typeface="Arial" panose="020B0604020202020204" pitchFamily="34" charset="0"/>
              <a:buChar char="•"/>
            </a:pPr>
            <a:r>
              <a:rPr lang="en-US" dirty="0"/>
              <a:t>Items discussed in teleconferences since Nov</a:t>
            </a:r>
          </a:p>
          <a:p>
            <a:pPr lvl="3">
              <a:spcBef>
                <a:spcPts val="0"/>
              </a:spcBef>
              <a:buFont typeface="Arial" panose="020B0604020202020204" pitchFamily="34" charset="0"/>
              <a:buChar char="•"/>
            </a:pPr>
            <a:r>
              <a:rPr lang="en-US" dirty="0"/>
              <a:t>E.g. , looking like March for 6GHz R&amp;O, maybe.  </a:t>
            </a:r>
            <a:endParaRPr lang="en-US" sz="2000" dirty="0"/>
          </a:p>
          <a:p>
            <a:pPr lvl="1">
              <a:spcBef>
                <a:spcPts val="0"/>
              </a:spcBef>
              <a:buFont typeface="Arial" panose="020B0604020202020204" pitchFamily="34" charset="0"/>
              <a:buChar char="•"/>
            </a:pPr>
            <a:r>
              <a:rPr lang="en-US" dirty="0"/>
              <a:t>More detail in 802.18 agenda: </a:t>
            </a:r>
            <a:r>
              <a:rPr lang="en-US" dirty="0">
                <a:hlinkClick r:id="rId2"/>
              </a:rPr>
              <a:t>https://mentor.ieee.org/802.18/dcn/20/18-20-0003</a:t>
            </a:r>
            <a:endParaRPr lang="en-US" dirty="0">
              <a:highlight>
                <a:srgbClr val="FFFF00"/>
              </a:highlight>
            </a:endParaRPr>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 2020</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Jay Holcomb (Itron)</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2100542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914400" y="685800"/>
            <a:ext cx="10363200" cy="609600"/>
          </a:xfrm>
        </p:spPr>
        <p:txBody>
          <a:bodyPr/>
          <a:lstStyle/>
          <a:p>
            <a:r>
              <a:rPr lang="en-GB" altLang="en-US" dirty="0"/>
              <a:t>For Thursday AM1 </a:t>
            </a:r>
            <a:r>
              <a:rPr lang="en-GB" altLang="en-US" sz="1600" dirty="0"/>
              <a:t>(8:30)</a:t>
            </a:r>
            <a:endParaRPr lang="en-GB" altLang="en-US" dirty="0"/>
          </a:p>
        </p:txBody>
      </p:sp>
      <p:sp>
        <p:nvSpPr>
          <p:cNvPr id="13315" name="Content Placeholder 6"/>
          <p:cNvSpPr>
            <a:spLocks noGrp="1"/>
          </p:cNvSpPr>
          <p:nvPr>
            <p:ph idx="1"/>
          </p:nvPr>
        </p:nvSpPr>
        <p:spPr>
          <a:xfrm>
            <a:off x="973613" y="1447800"/>
            <a:ext cx="10881782" cy="41148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sz="2000" dirty="0"/>
              <a:t>Status from ad hoc on updates needed on  ITU-R M.1450 (Characteristics of broadband RLANs) and M.1801.</a:t>
            </a:r>
          </a:p>
          <a:p>
            <a:pPr>
              <a:buFont typeface="Arial" panose="020B0604020202020204" pitchFamily="34" charset="0"/>
              <a:buChar char="•"/>
            </a:pPr>
            <a:endParaRPr lang="en-US" sz="2000" dirty="0"/>
          </a:p>
          <a:p>
            <a:pPr>
              <a:buFont typeface="Arial" panose="020B0604020202020204" pitchFamily="34" charset="0"/>
              <a:buChar char="•"/>
            </a:pPr>
            <a:r>
              <a:rPr lang="en-US" altLang="en-US" sz="2000" dirty="0"/>
              <a:t>Continue on reviewing / helping to develop comments on FCC NPRM on 5.9 GHz</a:t>
            </a:r>
          </a:p>
          <a:p>
            <a:pPr>
              <a:buFont typeface="Arial" panose="020B0604020202020204" pitchFamily="34" charset="0"/>
              <a:buChar char="•"/>
            </a:pPr>
            <a:endParaRPr lang="en-US" altLang="en-US" dirty="0"/>
          </a:p>
          <a:p>
            <a:pPr lvl="1">
              <a:buFont typeface="Arial" panose="020B0604020202020204" pitchFamily="34" charset="0"/>
              <a:buChar char="•"/>
            </a:pPr>
            <a:endParaRPr lang="en-US" altLang="en-US" dirty="0"/>
          </a:p>
          <a:p>
            <a:pPr>
              <a:buFont typeface="Arial" panose="020B0604020202020204" pitchFamily="34" charset="0"/>
              <a:buChar char="•"/>
            </a:pPr>
            <a:endParaRPr 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Future </a:t>
            </a:r>
          </a:p>
          <a:p>
            <a:pPr lvl="1">
              <a:buFont typeface="Arial" panose="020B0604020202020204" pitchFamily="34" charset="0"/>
              <a:buChar char="•"/>
            </a:pPr>
            <a:r>
              <a:rPr lang="en-US" altLang="en-US" dirty="0"/>
              <a:t>Wrap up of WRC-19 outcome and WRC-23 Agenda Item review and develop IEEE 802 viewpoints. </a:t>
            </a:r>
          </a:p>
          <a:p>
            <a:pPr marL="0" indent="0">
              <a:buNone/>
            </a:pPr>
            <a:endParaRPr 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 2020</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Jay Holcomb (Itron)</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3747706089"/>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102289</TotalTime>
  <Words>327</Words>
  <Application>Microsoft Office PowerPoint</Application>
  <PresentationFormat>Widescreen</PresentationFormat>
  <Paragraphs>40</Paragraphs>
  <Slides>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7" baseType="lpstr">
      <vt:lpstr>Arial</vt:lpstr>
      <vt:lpstr>Times New Roman</vt:lpstr>
      <vt:lpstr>Default Design</vt:lpstr>
      <vt:lpstr>Document</vt:lpstr>
      <vt:lpstr>Midweek Liaison from 802.18 to 802.11 Date: 15 Jan 20, Irvine, CA, USA</vt:lpstr>
      <vt:lpstr>Discussions Tuesday </vt:lpstr>
      <vt:lpstr>For Thursday AM1 (8:30)</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November 2018</cp:keywords>
  <cp:lastModifiedBy>Holcomb, Jay</cp:lastModifiedBy>
  <cp:revision>2053</cp:revision>
  <cp:lastPrinted>1998-02-10T13:28:06Z</cp:lastPrinted>
  <dcterms:created xsi:type="dcterms:W3CDTF">1998-02-10T13:07:52Z</dcterms:created>
  <dcterms:modified xsi:type="dcterms:W3CDTF">2020-01-15T00:30:43Z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