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1" r:id="rId3"/>
    <p:sldId id="755" r:id="rId4"/>
    <p:sldId id="757" r:id="rId5"/>
    <p:sldId id="752" r:id="rId6"/>
    <p:sldId id="7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>
      <p:ext uri="{19B8F6BF-5375-455C-9EA6-DF929625EA0E}">
        <p15:presenceInfo xmlns:p15="http://schemas.microsoft.com/office/powerpoint/2012/main" userId="S::liwenchu@marvell.com::574b3c1c-32d6-4d45-9835-432fe86c40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5007" autoAdjust="0"/>
  </p:normalViewPr>
  <p:slideViewPr>
    <p:cSldViewPr>
      <p:cViewPr varScale="1">
        <p:scale>
          <a:sx n="104" d="100"/>
          <a:sy n="104" d="100"/>
        </p:scale>
        <p:origin x="11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4/27/2020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4/27/2020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4/27/2020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01973" y="6475413"/>
            <a:ext cx="1041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1856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 BAR Variant For Multi-Link Operation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33139"/>
              </p:ext>
            </p:extLst>
          </p:nvPr>
        </p:nvGraphicFramePr>
        <p:xfrm>
          <a:off x="685800" y="2824688"/>
          <a:ext cx="7772401" cy="60695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chunyuhu@fb.com</a:t>
                      </a:r>
                      <a:endParaRPr lang="en-US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Multi-link operation supports A-MPDU of one BA session over multiple links</a:t>
            </a:r>
          </a:p>
          <a:p>
            <a:r>
              <a:rPr lang="en-US" sz="2000" dirty="0"/>
              <a:t>The sequence number of A-MPDU transmitted over each link can have gap due to missing numbers are transmitted over the other link(s)</a:t>
            </a:r>
          </a:p>
          <a:p>
            <a:r>
              <a:rPr lang="en-US" sz="2000" dirty="0"/>
              <a:t>Consider scenario in next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Holes in Local Rx Reorder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80" y="1237750"/>
            <a:ext cx="7772400" cy="827789"/>
          </a:xfrm>
        </p:spPr>
        <p:txBody>
          <a:bodyPr/>
          <a:lstStyle/>
          <a:p>
            <a:r>
              <a:rPr lang="en-US" sz="1800" dirty="0"/>
              <a:t>The MLO STA may have local recorder buffer before forwarding to the common recorder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C5368-670E-4D09-ADCC-1E61D6CF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3748519" cy="3200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E71D4E-6A34-45D6-8D3B-1C889B7F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33" y="3124201"/>
            <a:ext cx="3215692" cy="1588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BF7F2A-923B-40D8-8E52-8A98B0408DBB}"/>
              </a:ext>
            </a:extLst>
          </p:cNvPr>
          <p:cNvSpPr txBox="1">
            <a:spLocks/>
          </p:cNvSpPr>
          <p:nvPr/>
        </p:nvSpPr>
        <p:spPr bwMode="auto">
          <a:xfrm>
            <a:off x="697653" y="5105400"/>
            <a:ext cx="7772400" cy="121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There should be a signaling to allow reorder-buffer @ STA1/MAC-SAP2 to forward MPDUs to global one ASAP.</a:t>
            </a:r>
          </a:p>
          <a:p>
            <a:pPr lvl="1"/>
            <a:r>
              <a:rPr lang="en-US" sz="1600" kern="0" dirty="0"/>
              <a:t>Avoid any time-out delay</a:t>
            </a:r>
          </a:p>
          <a:p>
            <a:pPr lvl="1"/>
            <a:r>
              <a:rPr lang="en-US" sz="1600" kern="0" dirty="0"/>
              <a:t>Avoid the global recorder buffer management to poll local reorder buffer status</a:t>
            </a:r>
          </a:p>
        </p:txBody>
      </p:sp>
    </p:spTree>
    <p:extLst>
      <p:ext uri="{BB962C8B-B14F-4D97-AF65-F5344CB8AC3E}">
        <p14:creationId xmlns:p14="http://schemas.microsoft.com/office/powerpoint/2010/main" val="334917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Define a new BAR variant (L-BAR) that notifies the A-MPDU responder that it skipped transmitting a sequence number range or numbers set in a bitmap; and it avoids moving the BA window start SN</a:t>
            </a:r>
          </a:p>
          <a:p>
            <a:r>
              <a:rPr lang="en-US" sz="2000" dirty="0"/>
              <a:t>Allow it to be aggregated with DATA frames</a:t>
            </a:r>
          </a:p>
          <a:p>
            <a:pPr lvl="1"/>
            <a:r>
              <a:rPr lang="en-US" sz="1600" dirty="0"/>
              <a:t>A-MPDU3 can include an L-BAR</a:t>
            </a:r>
          </a:p>
          <a:p>
            <a:pPr lvl="1"/>
            <a:r>
              <a:rPr lang="en-US" sz="1600" dirty="0"/>
              <a:t>Doesn’t require an immediate BA if aggregated within an A-MPDU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 example: repurpose bit4 to indicate this new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47D9A8-9D70-4076-8E0C-14195501E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030" y="3842551"/>
            <a:ext cx="334591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new type of BAR used in the multi-link operation that allows to notify the A-MPDU responder that it has skipped a range of sequence numbers and/or a subset of sequence numbers?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1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new BAR defined in straw poll 1 can be aggregated with DATA frames in an A-MPDU?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2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3426</TotalTime>
  <Words>332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Wingdings</vt:lpstr>
      <vt:lpstr>802-11-Submission</vt:lpstr>
      <vt:lpstr>A BAR Variant For Multi-Link Operation </vt:lpstr>
      <vt:lpstr>Background</vt:lpstr>
      <vt:lpstr>Holes in Local Rx Reorder Buffer</vt:lpstr>
      <vt:lpstr>Proposed Solution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2285</cp:revision>
  <cp:lastPrinted>1998-02-10T13:28:06Z</cp:lastPrinted>
  <dcterms:created xsi:type="dcterms:W3CDTF">2007-05-21T21:00:37Z</dcterms:created>
  <dcterms:modified xsi:type="dcterms:W3CDTF">2020-04-27T20:14:31Z</dcterms:modified>
  <cp:category>Submission</cp:category>
</cp:coreProperties>
</file>