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751" r:id="rId3"/>
    <p:sldId id="755" r:id="rId4"/>
    <p:sldId id="757" r:id="rId5"/>
    <p:sldId id="752" r:id="rId6"/>
    <p:sldId id="758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wen Chu" initials="L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 autoAdjust="0"/>
    <p:restoredTop sz="95007" autoAdjust="0"/>
  </p:normalViewPr>
  <p:slideViewPr>
    <p:cSldViewPr>
      <p:cViewPr varScale="1">
        <p:scale>
          <a:sx n="142" d="100"/>
          <a:sy n="142" d="100"/>
        </p:scale>
        <p:origin x="130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1/13/20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1/13/20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1/13/20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1/13/20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1/13/20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1/13/20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1/13/20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1/13/20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1/13/20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1/13/20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1/13/20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1/13/20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1/13/20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1/13/20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1/13/20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6032" y="6475413"/>
            <a:ext cx="14378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39430" y="332601"/>
            <a:ext cx="32060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802.11-20/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122</a:t>
            </a:r>
            <a:r>
              <a:rPr lang="en-US" sz="1800" b="1" dirty="0">
                <a:cs typeface="+mn-cs"/>
              </a:rPr>
              <a:t>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/>
              <a:t>A BAR Variant For Multi-Link Operation 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2020-01-10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01/10/2020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995261"/>
              </p:ext>
            </p:extLst>
          </p:nvPr>
        </p:nvGraphicFramePr>
        <p:xfrm>
          <a:off x="685800" y="2824688"/>
          <a:ext cx="7772401" cy="943558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Chunyu 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Sam Alex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Payam </a:t>
                      </a:r>
                      <a:r>
                        <a:rPr lang="en-US" sz="1400" dirty="0" err="1">
                          <a:effectLst/>
                          <a:latin typeface="+mn-lt"/>
                          <a:ea typeface="Times New Roman"/>
                        </a:rPr>
                        <a:t>Torab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Facebook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  <a:latin typeface="Times New Roman"/>
                          <a:ea typeface="Times New Roman"/>
                        </a:rPr>
                        <a:t>chunyuhu@fb.com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00608" y="6475413"/>
            <a:ext cx="1343317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Chunyu Hu et al (FB)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081D7-F9D6-4F7A-8DCB-B54528173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sz="2400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25CE5-F16A-41D2-AF7C-2719409E0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r>
              <a:rPr lang="en-US" sz="2000" dirty="0"/>
              <a:t>Multi-link operation supports A-MPDU of one BA session over multiple links</a:t>
            </a:r>
          </a:p>
          <a:p>
            <a:r>
              <a:rPr lang="en-US" sz="2000" dirty="0"/>
              <a:t>The sequence number of A-MPDU transmitted over each link can have gap due to missing numbers are transmitted over the other link(s)</a:t>
            </a:r>
          </a:p>
          <a:p>
            <a:r>
              <a:rPr lang="en-US" sz="2000" dirty="0"/>
              <a:t>Consider scenario in next slide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5DA6E-DD1E-4CE8-8D6E-033ED88CD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6E1F34-58E6-4907-84D7-7733C881E2DD}" type="datetime1">
              <a:rPr lang="en-US" smtClean="0"/>
              <a:t>1/13/20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114BA-99E1-4AAC-8F55-98E0E5CE4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00608" y="6475413"/>
            <a:ext cx="1343317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Chunyu Hu et al (FB)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46517-ABDF-42A5-8BFA-FB5924AE5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830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081D7-F9D6-4F7A-8DCB-B54528173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sz="2400" dirty="0"/>
              <a:t>Holes in Local Rx Reorder Buffer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25CE5-F16A-41D2-AF7C-2719409E0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280" y="1237750"/>
            <a:ext cx="7772400" cy="827789"/>
          </a:xfrm>
        </p:spPr>
        <p:txBody>
          <a:bodyPr/>
          <a:lstStyle/>
          <a:p>
            <a:r>
              <a:rPr lang="en-US" sz="1800" dirty="0"/>
              <a:t>The MLO STA may have local recorder buffer before forwarding to the common recorder buffer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5DA6E-DD1E-4CE8-8D6E-033ED88CD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6E1F34-58E6-4907-84D7-7733C881E2DD}" type="datetime1">
              <a:rPr lang="en-US" smtClean="0"/>
              <a:t>1/13/20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114BA-99E1-4AAC-8F55-98E0E5CE4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Hongyuan Zhang et al (NXP)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46517-ABDF-42A5-8BFA-FB5924AE5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7CC5368-670E-4D09-ADCC-1E61D6CF7F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905000"/>
            <a:ext cx="3748519" cy="3200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5E71D4E-6A34-45D6-8D3B-1C889B7F92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8233" y="3124201"/>
            <a:ext cx="3215692" cy="1588200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FBF7F2A-923B-40D8-8E52-8A98B0408DBB}"/>
              </a:ext>
            </a:extLst>
          </p:cNvPr>
          <p:cNvSpPr txBox="1">
            <a:spLocks/>
          </p:cNvSpPr>
          <p:nvPr/>
        </p:nvSpPr>
        <p:spPr bwMode="auto">
          <a:xfrm>
            <a:off x="697653" y="5105400"/>
            <a:ext cx="7772400" cy="121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kern="0" dirty="0"/>
              <a:t>There should be a signaling to allow reorder-buffer @ STA1/MAC-SAP2 to forward MPDUs to global one ASAP.</a:t>
            </a:r>
          </a:p>
          <a:p>
            <a:pPr lvl="1"/>
            <a:r>
              <a:rPr lang="en-US" sz="1600" kern="0" dirty="0"/>
              <a:t>Avoid any time-out delay</a:t>
            </a:r>
          </a:p>
          <a:p>
            <a:pPr lvl="1"/>
            <a:r>
              <a:rPr lang="en-US" sz="1600" kern="0" dirty="0"/>
              <a:t>Avoid the global recorder buffer management to poll local reorder buffer status</a:t>
            </a:r>
          </a:p>
        </p:txBody>
      </p:sp>
    </p:spTree>
    <p:extLst>
      <p:ext uri="{BB962C8B-B14F-4D97-AF65-F5344CB8AC3E}">
        <p14:creationId xmlns:p14="http://schemas.microsoft.com/office/powerpoint/2010/main" val="3349179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081D7-F9D6-4F7A-8DCB-B54528173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sz="2400" dirty="0"/>
              <a:t>Proposed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25CE5-F16A-41D2-AF7C-2719409E0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r>
              <a:rPr lang="en-US" sz="2000" dirty="0"/>
              <a:t>Define a new BAR variant (L-BAR) that notifies the A-MPDU responder that it skipped transmitting a sequence number range or numbers set in a bitmap; and it avoids moving the BA window start SN</a:t>
            </a:r>
          </a:p>
          <a:p>
            <a:r>
              <a:rPr lang="en-US" sz="2000" dirty="0"/>
              <a:t>Allow it to be aggregated with DATA frames</a:t>
            </a:r>
          </a:p>
          <a:p>
            <a:pPr lvl="1"/>
            <a:r>
              <a:rPr lang="en-US" sz="1600" dirty="0"/>
              <a:t>A-MPDU3 can include an L-BAR</a:t>
            </a:r>
          </a:p>
          <a:p>
            <a:pPr lvl="1"/>
            <a:r>
              <a:rPr lang="en-US" sz="1600" dirty="0"/>
              <a:t>Doesn’t require an immediate BA if aggregated within an A-MPDU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r>
              <a:rPr lang="en-US" sz="2000" dirty="0"/>
              <a:t>For example: repurpose bit4 to indicate this new type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5DA6E-DD1E-4CE8-8D6E-033ED88CD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6E1F34-58E6-4907-84D7-7733C881E2DD}" type="datetime1">
              <a:rPr lang="en-US" smtClean="0"/>
              <a:t>1/13/20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114BA-99E1-4AAC-8F55-98E0E5CE4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49175" y="6475413"/>
            <a:ext cx="1894750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Chunyu Hu Zhang et al (NXP)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46517-ABDF-42A5-8BFA-FB5924AE5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E47D9A8-9D70-4076-8E0C-14195501EB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2030" y="3581400"/>
            <a:ext cx="3345916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218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667B7-28CA-4F50-BC4E-E147AB35B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EFD0D-F3CA-49AC-B426-43B4A4004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define a new type of BAR used in the multi-link operation that allows to notify the A-MPDU responder that it has skipped a range of sequence numbers and/or a subset of sequence numbers?</a:t>
            </a:r>
          </a:p>
          <a:p>
            <a:endParaRPr lang="en-US" dirty="0"/>
          </a:p>
          <a:p>
            <a:r>
              <a:rPr lang="en-US" dirty="0"/>
              <a:t>Y</a:t>
            </a:r>
          </a:p>
          <a:p>
            <a:r>
              <a:rPr lang="en-US" dirty="0"/>
              <a:t>N</a:t>
            </a:r>
          </a:p>
          <a:p>
            <a:r>
              <a:rPr lang="en-US" dirty="0"/>
              <a:t>A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BD5F07-5F7B-4130-9178-2243968EF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6E1F34-58E6-4907-84D7-7733C881E2DD}" type="datetime1">
              <a:rPr lang="en-US" smtClean="0"/>
              <a:t>1/13/20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0BF61-D33C-4E80-A0AB-DCB10E996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Hongyuan Zhang et al (NXP)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E156E7-5760-4A58-8E2B-647A3263F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218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667B7-28CA-4F50-BC4E-E147AB35B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EFD0D-F3CA-49AC-B426-43B4A4004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the new BAR defined in straw poll 1 can be aggregated with DATA frames in an A-MPDU?</a:t>
            </a:r>
          </a:p>
          <a:p>
            <a:r>
              <a:rPr lang="en-US" dirty="0"/>
              <a:t>Y</a:t>
            </a:r>
          </a:p>
          <a:p>
            <a:r>
              <a:rPr lang="en-US" dirty="0"/>
              <a:t>N</a:t>
            </a:r>
          </a:p>
          <a:p>
            <a:r>
              <a:rPr lang="en-US" dirty="0"/>
              <a:t>A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BD5F07-5F7B-4130-9178-2243968EF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6E1F34-58E6-4907-84D7-7733C881E2DD}" type="datetime1">
              <a:rPr lang="en-US" smtClean="0"/>
              <a:t>1/13/20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0BF61-D33C-4E80-A0AB-DCB10E996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Hongyuan Zhang et al (NXP)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E156E7-5760-4A58-8E2B-647A3263F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19285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3419</TotalTime>
  <Words>350</Words>
  <Application>Microsoft Macintosh PowerPoint</Application>
  <PresentationFormat>On-screen Show (4:3)</PresentationFormat>
  <Paragraphs>70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Times New Roman</vt:lpstr>
      <vt:lpstr>Wingdings</vt:lpstr>
      <vt:lpstr>802-11-Submission</vt:lpstr>
      <vt:lpstr>A BAR Variant For Multi-Link Operation </vt:lpstr>
      <vt:lpstr>Background</vt:lpstr>
      <vt:lpstr>Holes in Local Rx Reorder Buffer</vt:lpstr>
      <vt:lpstr>Proposed Solution</vt:lpstr>
      <vt:lpstr>Straw Poll 1</vt:lpstr>
      <vt:lpstr>Straw Poll 2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creator>Hongyuan Zhang</dc:creator>
  <cp:keywords>September 2017</cp:keywords>
  <cp:lastModifiedBy>Chunyu Hu</cp:lastModifiedBy>
  <cp:revision>2284</cp:revision>
  <cp:lastPrinted>1998-02-10T13:28:06Z</cp:lastPrinted>
  <dcterms:created xsi:type="dcterms:W3CDTF">2007-05-21T21:00:37Z</dcterms:created>
  <dcterms:modified xsi:type="dcterms:W3CDTF">2020-01-13T22:28:03Z</dcterms:modified>
  <cp:category>Submission</cp:category>
</cp:coreProperties>
</file>