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8" r:id="rId3"/>
    <p:sldId id="303" r:id="rId4"/>
    <p:sldId id="299" r:id="rId5"/>
    <p:sldId id="304" r:id="rId6"/>
    <p:sldId id="264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rdeiro, Carlos" initials="CC" lastIdx="3" clrIdx="0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8E8"/>
    <a:srgbClr val="E9EDF4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86193" autoAdjust="0"/>
  </p:normalViewPr>
  <p:slideViewPr>
    <p:cSldViewPr>
      <p:cViewPr varScale="1">
        <p:scale>
          <a:sx n="89" d="100"/>
          <a:sy n="89" d="100"/>
        </p:scale>
        <p:origin x="1806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96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3424" y="20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802.11-20/0115r1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Huizhao Wang, Quantenna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802.11-20/0115r1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Huizhao Wang, Quantenna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802.11-20/0115r1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Huizhao Wang, Quantenna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802.11-20/0115r1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Huizhao Wang, Quantenna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Huizhao Wang, Quantenna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22" name="Title 21">
            <a:extLst>
              <a:ext uri="{FF2B5EF4-FFF2-40B4-BE49-F238E27FC236}">
                <a16:creationId xmlns:a16="http://schemas.microsoft.com/office/drawing/2014/main" id="{35B17044-481B-8B41-A2A6-763F53B21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729429-5FB4-4463-9087-9914C385137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5D3BA3-EDDB-4164-9157-63754464EF8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85DF60-CCDC-4C9E-803F-260E08B370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EDE4C420-4AA8-4B6D-87AE-BAC070ACA1B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858E83A-28DA-45AA-A20D-F659C107649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157A40D1-FB13-425B-ABCD-FABE035308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D7F880F5-BC46-4308-8A54-F34F1D08916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AA92186B-8E43-4812-91DE-CC44F27EA9E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DA762445-1CA3-4F3A-B568-57DCCE84374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BF1A95FC-E695-45C6-AC14-5B8DD69AB1F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9776F83-E73A-46B1-A702-DBC3E6A980D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67EA6F-7362-4DCB-804B-BA58551C9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3E3DD6-AC20-4885-A540-E27F6FC8942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D122F6A-2F88-4FE6-89F8-2359DDF0147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1C0FB9A-497D-4E45-A507-1D8EAA20D6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A670FD-6657-4748-9F5A-BFFB01A0BED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A50A3C-27F0-48EC-92EC-B31F94A88DB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42DDA8-6694-44E2-90B1-4DFD64E7E4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060BB9-7A4C-418B-9CAF-BC3C9150782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A86674-FA26-497C-90B3-0AA41E685E6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CBA876-A7CF-4F3A-8F2A-17E053E89F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Huizhao Wang, Quantenna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802.11-20/0115r1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C6FFBF-44BD-EF44-8CCD-4C1E51137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763587"/>
            <a:ext cx="7886700" cy="9271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2020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15398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Multi-Link Feature Candidates For Release 1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653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2020-01-10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D17B530E-5FF9-4967-A4CE-D79CD26D45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092088"/>
              </p:ext>
            </p:extLst>
          </p:nvPr>
        </p:nvGraphicFramePr>
        <p:xfrm>
          <a:off x="685799" y="3200400"/>
          <a:ext cx="7772401" cy="1676400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186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90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Huizhao Wang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Quantenna, a division of ON Semi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  <a:latin typeface="Times New Roman"/>
                          <a:ea typeface="Times New Roman"/>
                        </a:rPr>
                        <a:t>huizhao.wang@onsemi.com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0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Sigurd </a:t>
                      </a:r>
                      <a:r>
                        <a:rPr lang="en-US" sz="1400" dirty="0" err="1">
                          <a:effectLst/>
                          <a:latin typeface="Times New Roman"/>
                          <a:ea typeface="Times New Roman"/>
                        </a:rPr>
                        <a:t>Schelstraete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03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Abhishek Agrawal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7423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Debashis</a:t>
                      </a: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Dash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4A04AF0-4CC5-40C2-BFE8-FA09D728A4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C65E4-32B5-40CC-8FB9-788016682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395F7-D91A-414C-95FE-9B0F2B554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899" y="1371601"/>
            <a:ext cx="7770813" cy="50291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Contribution [1] recommends 11be to adopt phased releases to address time to market concern. And it proposes Release 1 of 11be to  have following key features: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320 MHz bandwidth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4K QAM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Multiple RUs to a single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Multi-link operation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We support the phased release and the key feature set of Release 1.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Multi-Link has attracted the most attentions from 11be group, many features have been proposed. Some of them are straight forward and some of them are complicated.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order to meet the proposed Release 1 timeline, we recommend to  define a limited scope of Multi-Link feature set for Release 1 as well</a:t>
            </a:r>
          </a:p>
          <a:p>
            <a:pPr marL="0" indent="0"/>
            <a:r>
              <a:rPr lang="en-US" sz="2000" dirty="0"/>
              <a:t>	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AC6800-C5D3-4775-B88B-5ED7CA7CB06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DC31B30-2BD5-6947-952B-37F8E2228E5A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6F3F87-83A3-4496-B652-83AFBDC599B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9400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C65E4-32B5-40CC-8FB9-788016682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>
            <a:normAutofit fontScale="90000"/>
          </a:bodyPr>
          <a:lstStyle/>
          <a:p>
            <a:r>
              <a:rPr lang="en-US" dirty="0"/>
              <a:t>Limited Multi-Link Feature Set For Release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395F7-D91A-414C-95FE-9B0F2B554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Multi-Link Association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Multi-Link Security Association: authentication and key-exchange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Multi-Link Block Agreement: establishment, tear-down, Tx window, Rx reordering, Block ACK response and retry mechanism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MPDU and A-MPDU forming and Rx CRC checking are done independently on per Link basis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Crypto encryption/decryption/MIC checking are done independently on per Link basis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PPDU (all formats) Tx/Rx operations are done independently on per Link Basis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AC6800-C5D3-4775-B88B-5ED7CA7CB06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36A0C61-CF0F-4BA1-8FE5-B6A057113C09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52F333-3DA8-4227-91FC-CF6FD4CE75B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131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52A89-F476-4BC5-8ADE-12C259D3D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379E8-AEB8-4E69-9D46-808B1DCBF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Do you agree to define a limited scope of features for Multi-Link for Release 1?</a:t>
            </a:r>
          </a:p>
          <a:p>
            <a:r>
              <a:rPr lang="en-US" dirty="0">
                <a:solidFill>
                  <a:schemeClr val="tx1"/>
                </a:solidFill>
              </a:rPr>
              <a:t>Y/N/A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A6EC10-FF97-4226-B235-2100F14BB47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55ABB2-D7E7-4FCA-B5D1-0E6A8726575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3EDE95-80ED-48B4-AAF7-C3152F8727F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0145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C52A89-F476-4BC5-8ADE-12C259D3D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379E8-AEB8-4E69-9D46-808B1DCBF7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Do you agree with the proposed Release 1 Multi-Link feature set on page 3 of this slide deck?</a:t>
            </a:r>
          </a:p>
          <a:p>
            <a:r>
              <a:rPr lang="en-US" dirty="0">
                <a:solidFill>
                  <a:schemeClr val="tx1"/>
                </a:solidFill>
              </a:rPr>
              <a:t>Y/N/A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A6EC10-FF97-4226-B235-2100F14BB47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855ABB2-D7E7-4FCA-B5D1-0E6A8726575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EACFAF-D33B-433F-B817-9247503C929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6761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January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eaLnBrk="0" hangingPunct="0">
              <a:lnSpc>
                <a:spcPct val="150000"/>
              </a:lnSpc>
              <a:defRPr/>
            </a:pPr>
            <a:r>
              <a:rPr lang="en-US" altLang="zh-CN" sz="2000" b="0" dirty="0">
                <a:ea typeface="宋体" charset="-122"/>
              </a:rPr>
              <a:t>[1] IEEE802.11-19/2153r0, “</a:t>
            </a:r>
            <a:r>
              <a:rPr lang="en-GB" sz="2000" b="0" dirty="0"/>
              <a:t>Adopting a release framework to meet 802.11be timeline</a:t>
            </a:r>
            <a:r>
              <a:rPr lang="en-US" altLang="zh-CN" sz="2000" b="0" dirty="0">
                <a:ea typeface="宋体" charset="-122"/>
              </a:rPr>
              <a:t>”</a:t>
            </a:r>
          </a:p>
          <a:p>
            <a:pPr eaLnBrk="0" hangingPunct="0">
              <a:lnSpc>
                <a:spcPct val="150000"/>
              </a:lnSpc>
              <a:defRPr/>
            </a:pPr>
            <a:endParaRPr lang="en-US" altLang="zh-CN" sz="2000" b="0" dirty="0">
              <a:ea typeface="宋体" charset="-122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B7B85F6-7B4D-435F-BD31-50417BFAFBC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Huizhao Wang, Quantenna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35838</TotalTime>
  <Words>373</Words>
  <Application>Microsoft Office PowerPoint</Application>
  <PresentationFormat>On-screen Show (4:3)</PresentationFormat>
  <Paragraphs>71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802-11-Submission</vt:lpstr>
      <vt:lpstr>Multi-Link Feature Candidates For Release 1</vt:lpstr>
      <vt:lpstr>Introduction</vt:lpstr>
      <vt:lpstr>Limited Multi-Link Feature Set For Release 1</vt:lpstr>
      <vt:lpstr>Straw Poll #1</vt:lpstr>
      <vt:lpstr>Straw Poll #2</vt:lpstr>
      <vt:lpstr>References</vt:lpstr>
    </vt:vector>
  </TitlesOfParts>
  <Company>ON Semicondcutor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802.11ay Timeline</dc:title>
  <dc:creator>hwang@quantenna.com</dc:creator>
  <cp:keywords>CTPClassification=CTP_NT</cp:keywords>
  <cp:lastModifiedBy>Huizhao Wang</cp:lastModifiedBy>
  <cp:revision>329</cp:revision>
  <cp:lastPrinted>1601-01-01T00:00:00Z</cp:lastPrinted>
  <dcterms:created xsi:type="dcterms:W3CDTF">2015-05-05T17:39:16Z</dcterms:created>
  <dcterms:modified xsi:type="dcterms:W3CDTF">2020-01-11T05:57:53Z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1431617370</vt:lpwstr>
  </property>
  <property fmtid="{D5CDD505-2E9C-101B-9397-08002B2CF9AE}" pid="3" name="TitusGUID">
    <vt:lpwstr>ba97ee6a-c3bb-465e-ab01-e64430249c2f</vt:lpwstr>
  </property>
  <property fmtid="{D5CDD505-2E9C-101B-9397-08002B2CF9AE}" pid="4" name="CTP_TimeStamp">
    <vt:lpwstr>2020-01-03 01:27:01Z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