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7" r:id="rId2"/>
    <p:sldId id="286" r:id="rId3"/>
    <p:sldId id="280" r:id="rId4"/>
    <p:sldId id="281" r:id="rId5"/>
    <p:sldId id="282" r:id="rId6"/>
    <p:sldId id="266" r:id="rId7"/>
    <p:sldId id="267" r:id="rId8"/>
    <p:sldId id="272" r:id="rId9"/>
    <p:sldId id="273" r:id="rId10"/>
    <p:sldId id="275" r:id="rId11"/>
    <p:sldId id="283" r:id="rId12"/>
    <p:sldId id="277" r:id="rId13"/>
    <p:sldId id="276" r:id="rId14"/>
    <p:sldId id="284" r:id="rId15"/>
    <p:sldId id="269" r:id="rId16"/>
    <p:sldId id="268" r:id="rId17"/>
    <p:sldId id="278" r:id="rId18"/>
    <p:sldId id="270" r:id="rId19"/>
    <p:sldId id="271" r:id="rId20"/>
    <p:sldId id="285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>
      <p:cViewPr varScale="1">
        <p:scale>
          <a:sx n="114" d="100"/>
          <a:sy n="114" d="100"/>
        </p:scale>
        <p:origin x="150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Quantenna/ON/ON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Quantenna/ON/ON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11be preamble and forward compatibility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264968"/>
              </p:ext>
            </p:extLst>
          </p:nvPr>
        </p:nvGraphicFramePr>
        <p:xfrm>
          <a:off x="660124" y="2639736"/>
          <a:ext cx="8169275" cy="2507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r:id="rId4" imgW="8254533" imgH="2534496" progId="Word.Document.8">
                  <p:embed/>
                </p:oleObj>
              </mc:Choice>
              <mc:Fallback>
                <p:oleObj name="Document" r:id="rId4" imgW="8254533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124" y="2639736"/>
                        <a:ext cx="8169275" cy="250795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04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5F-37F2-4774-BEC6-7C0ABE2E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it works: 11ax receiving 11be preamble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68292-0507-479A-BFE0-3947C854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59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11ax device recognizes the frame as an HE TB PPDU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Based on L-SIG and FORMAT (B0 of HE-SIG-A1 equals 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Will parse for bits of HE-SIG-A (for HE TB PPDU)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11ax device will process U-SIG as if it was HE-SIG-A</a:t>
            </a:r>
          </a:p>
          <a:p>
            <a:pPr marL="0" indent="0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89DD-0F56-43C5-9CB3-BB3ACD7AC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F236E-B992-450B-A744-4D8443BC14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0A208-F58E-439E-A216-64B973018A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493699-5BC6-4EB8-B8F1-E5E4DC968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200400"/>
            <a:ext cx="4901101" cy="258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0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5F-37F2-4774-BEC6-7C0ABE2E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it works: 11ax receiving 11be preamble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68292-0507-479A-BFE0-3947C854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59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Reserved bit (B23 of HE-SIG-A) has the correct value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BSS Color (B1-B6 of HE-SIG-A1) and TXOP (B0-B7 of HE-SIG-A2) can be extracted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device didn’t hear any Trigger frame, none of the SR information is relevant to the device – SR bits will be ignored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B7-B15 of HE-SIG-A2 can take any value since they are set by the Trigger frame – bits will be ignored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At this point the device also knows this packet is not intended for itself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device did not send a Trigger frame to solicit this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Device can gracefully exit after processing HE-SIG-A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End Result: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TXOP and BSS Color are available to 11ax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device terminates processing after U-SIG (without error condition)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Forward compatibility achieved respecting the stated design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89DD-0F56-43C5-9CB3-BB3ACD7AC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F236E-B992-450B-A744-4D8443BC14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0A208-F58E-439E-A216-64B973018A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80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5F-37F2-4774-BEC6-7C0ABE2E9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065213"/>
          </a:xfrm>
        </p:spPr>
        <p:txBody>
          <a:bodyPr/>
          <a:lstStyle/>
          <a:p>
            <a:r>
              <a:rPr lang="en-US" sz="2800" dirty="0"/>
              <a:t>How it works: 11be system receiving 11ax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68292-0507-479A-BFE0-3947C854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017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format is HE SU, HE ER SU or HE MU PPDU, process the appropriate 11ax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format is HE TB PPDU and 11ax Trigger was detected preceding packet, process as 11ax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format is HE TB PPDU and 11ax Trigger was not detected: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Extract TXOP,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to process as 11be and confirm later whether or not this is correct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EHT-SIG or other yet-to-be-designed part of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Whatever happens, correct processing is not required if the frame is 11ax instead of 11be (“orphaned” TB PPDU)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89DD-0F56-43C5-9CB3-BB3ACD7AC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F236E-B992-450B-A744-4D8443BC14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0A208-F58E-439E-A216-64B973018A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6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5F-37F2-4774-BEC6-7C0ABE2E9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5213"/>
          </a:xfrm>
        </p:spPr>
        <p:txBody>
          <a:bodyPr/>
          <a:lstStyle/>
          <a:p>
            <a:r>
              <a:rPr lang="en-US" sz="2800" dirty="0"/>
              <a:t>How it works: 11be system receiving 11be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68292-0507-479A-BFE0-3947C854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device recognizes the packet as 11ax TB PPDU, but without Trigger frame preceding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Decode as an 11be packet (i.e. assume </a:t>
            </a:r>
            <a:r>
              <a:rPr lang="en-US"/>
              <a:t>U-SIG follows RL-SIG)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will be explicitly confirmed later during further preamble processing (e.g. EHT-SIG)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Extract TXOP and BSS Color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Parse the rest of the version-dependent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Drop packet if invalid values are found or later part of preamble indicates an error, otherwise proceed as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by chance the packet was in fact an 11ax TB PPDU responding to hidden node AP, no further processing is required beyond extraction of TXOP and BSS Color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89DD-0F56-43C5-9CB3-BB3ACD7AC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F236E-B992-450B-A744-4D8443BC14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0A208-F58E-439E-A216-64B973018A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59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94E1-8292-4667-9796-CCF6A0B6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earlier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20263-78A6-4C7E-AA6B-51348243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earlier 11ax forward compatibility discussion, a number of concerns were raised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Backwards compatibility with non-compliant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Clean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Timely auto-detection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20B65-FD58-4E58-B418-80E887E9AB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EE9B7-6AC9-497A-9A5F-760927A049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B84748-6303-42C4-BA22-E594923274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849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F07D-4736-4679-A403-AFBB458D6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Backwards Compatibility with deployed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34167-8539-4F03-A34C-7FE8F35AE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During discussion, reference was made to deployed devices that don’t support changing of reserved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Issue was never clearly explained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We need to understand the limitations to be able to evaluate design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What is the failure?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Packet dropped? Device crash?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is backwards compatibility anyway?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It’s important to not cause issues with already deployed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It’s OK if </a:t>
            </a:r>
            <a:r>
              <a:rPr lang="en-US" sz="1800"/>
              <a:t>some deployed </a:t>
            </a:r>
            <a:r>
              <a:rPr lang="en-US" sz="1800" dirty="0"/>
              <a:t>devices miss out on new functionality, while other fully compliant devices are able to use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solution does not expose devices to packets that can not already encountered in the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91333-CD3E-4996-94AE-1E8C6D4630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199FD-5081-422A-A029-D6A6776F2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4CFCC-E779-4094-B111-E8FF357F4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505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E492D-AE18-4A13-967C-58E550E5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on “Clean design”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A6FB-40E7-4D8C-AA00-335786211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argued that having Version-independent bits interspersed with Version-dependent bits was not as “clean”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Everything else being equal, clean design is preferred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major functionality should not be sacrificed in the name of “clean design”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Choose “useful” over “clean”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Forward compatibility is important enough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examples of “useful” over “clean”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L-SIG based packet length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BW signaling in non-HT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39491-1F49-4D46-9258-B02D5EC01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D27F0-A4FA-4013-A219-0D7ACA101A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92A3EA-BDF4-4FCB-9429-30D7CEB627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532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CFE6C-56A5-4B8A-8BB7-8DE686E62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availability of FORMAT 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59142-BC15-49BE-B481-1C94CF632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B0 of U-SIG1/HE-SIG-A1 is essential in distinguishing between 11ax/11be formats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appears that FORMAT bit (B0 of U-SIG1/HE-SIG-A1) is only available after full processing of U-SIG/HE-SIG-A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field following U-SIG/HE-SIG-A may be different depending on the actual format (HE/EHT)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Early availability of the format information may be needed for timely change in the state machine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reality, the FORMAT bit is the first bit out of the encoder and first bit out of the </a:t>
            </a:r>
            <a:r>
              <a:rPr lang="en-US" dirty="0" err="1"/>
              <a:t>deinterleaver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be available well before the end of U-SIG/HE-SIG-A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9A5D4-6386-4604-A282-D37ED2BF56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7241A-0E6A-430B-B82C-43BE44A9B4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907481-0A41-4236-987B-FE568943A3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256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1B35-689A-4301-BBA7-4F93ED1D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Conclusion: forward compatibility should include 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C6465-B57D-48FF-A5F9-D5E663113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currently defined, forward compatibility won’t be available until the next major update </a:t>
            </a:r>
            <a:r>
              <a:rPr lang="en-US" sz="2000" i="1" dirty="0"/>
              <a:t>after</a:t>
            </a:r>
            <a:r>
              <a:rPr lang="en-US" sz="2000" dirty="0"/>
              <a:t> 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First 11be deployed ~ end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First post-11be deployed ~ end 2027?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That’s a long time to wait for a feature that was deemed to be an important design criterion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guarantee what the next generation will look like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Will it need/use forward compatibility?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guarantee that deployed non-compliant systems will allow full use of the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Without inclusion of 11ax, forward compatibility as currently defined is mostly academic and of little practical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78D12-C7EE-48A6-AA05-93A2FE02F9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91B69-E75A-4001-9D62-47F6762A0F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EF4A1C-0333-47C8-B41D-AE587B58C6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417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1B35-689A-4301-BBA7-4F93ED1D8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plea for real forward compatibility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C6465-B57D-48FF-A5F9-D5E663113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11be preamble should be designed such that 11ax is forward compatible with 11be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this achieves meaningful forward compatibility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Will make a stronger case for forward compatibility for subsequent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“setting a good example”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78D12-C7EE-48A6-AA05-93A2FE02F9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91B69-E75A-4001-9D62-47F6762A0F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EF4A1C-0333-47C8-B41D-AE587B58C6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72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DAF6-15B1-43A8-B0A9-A53790D7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50EF4-DD68-4C06-A5A9-2FB843847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agreements have been reached on 11be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11be preamble design is intended to secure forward compatibility with future 802.11 generations (post-11be)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Forward compatibility of 11ax with 11be preamble was also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Several existing agreements may actually preclude this option for now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Intention of this submission is to present an </a:t>
            </a:r>
            <a:r>
              <a:rPr lang="en-US" sz="2000"/>
              <a:t>11be preamble </a:t>
            </a:r>
            <a:r>
              <a:rPr lang="en-US" sz="2000" dirty="0"/>
              <a:t>design that allows forward compatibility with 11ax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C18B9-9AE5-4E84-B7F8-D3ED89D58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C62D1-2D94-4A73-9A99-6B8DD0A5BB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42CA34-3A02-47E6-8492-DBF093A845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111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CAFBA-69EC-4D4B-AD1F-76E02CF1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1166E-5B96-49EE-A787-CD0C022C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11be preamble should be designed such that 11ax is forward compatible with the 11be preamble?</a:t>
            </a:r>
          </a:p>
          <a:p>
            <a:endParaRPr lang="en-US" dirty="0"/>
          </a:p>
          <a:p>
            <a:r>
              <a:rPr lang="en-US" sz="1800" dirty="0"/>
              <a:t>NOTE: “forward compatible” means having access to at least TXOP and BSS COLOR from the 11be preamble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AA683-328C-4B90-B401-31DB7E6093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97FE6-9EFD-4CA7-B40A-0A7052C17A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846449-132D-48C9-B172-DEF657C43C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340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[1] </a:t>
            </a:r>
            <a:r>
              <a:rPr lang="en-US" altLang="ko-KR" sz="2000" dirty="0">
                <a:ea typeface="굴림" panose="020B0600000101010101" pitchFamily="50" charset="-127"/>
              </a:rPr>
              <a:t>Further discussion for 11be preamble, IEEE 802.11-19/1486r9</a:t>
            </a:r>
          </a:p>
          <a:p>
            <a:r>
              <a:rPr lang="en-US" sz="2000" dirty="0">
                <a:ea typeface="굴림" panose="020B0600000101010101" pitchFamily="50" charset="-127"/>
              </a:rPr>
              <a:t>[2] </a:t>
            </a:r>
            <a:r>
              <a:rPr lang="en-US" sz="2000" dirty="0">
                <a:solidFill>
                  <a:schemeClr val="tx1"/>
                </a:solidFill>
              </a:rPr>
              <a:t>11be Preamble Structure, </a:t>
            </a:r>
            <a:r>
              <a:rPr lang="en-US" altLang="ko-KR" sz="2000" dirty="0">
                <a:ea typeface="굴림" panose="020B0600000101010101" pitchFamily="50" charset="-127"/>
              </a:rPr>
              <a:t>IEEE 802.11-19/1516r4</a:t>
            </a:r>
          </a:p>
          <a:p>
            <a:r>
              <a:rPr lang="en-US" altLang="en-US" sz="2000" dirty="0"/>
              <a:t>[3] </a:t>
            </a:r>
            <a:r>
              <a:rPr lang="en-GB" altLang="en-US" sz="2000" dirty="0"/>
              <a:t>Forward Compatibility for </a:t>
            </a:r>
            <a:r>
              <a:rPr lang="en-GB" altLang="en-US" sz="2000" dirty="0" err="1"/>
              <a:t>WiFi</a:t>
            </a:r>
            <a:r>
              <a:rPr lang="en-GB" altLang="en-US" sz="2000" dirty="0"/>
              <a:t> Preamble Design</a:t>
            </a:r>
            <a:r>
              <a:rPr lang="en-US" sz="2000" dirty="0"/>
              <a:t>” , IEEE 802.11-19/1519r0</a:t>
            </a:r>
          </a:p>
          <a:p>
            <a:r>
              <a:rPr lang="en-US" sz="2000" dirty="0">
                <a:ea typeface="굴림" panose="020B0600000101010101" pitchFamily="50" charset="-127"/>
              </a:rPr>
              <a:t>[4] </a:t>
            </a:r>
            <a:r>
              <a:rPr lang="en-US" sz="2000" dirty="0"/>
              <a:t>EHT Preamble Design, </a:t>
            </a:r>
            <a:r>
              <a:rPr lang="en-US" altLang="ko-KR" sz="2000" dirty="0">
                <a:ea typeface="굴림" panose="020B0600000101010101" pitchFamily="50" charset="-127"/>
              </a:rPr>
              <a:t>IEEE 802.11-19/1540r7</a:t>
            </a:r>
          </a:p>
          <a:p>
            <a:r>
              <a:rPr lang="en-US" sz="2000" dirty="0">
                <a:ea typeface="굴림" panose="020B0600000101010101" pitchFamily="50" charset="-127"/>
              </a:rPr>
              <a:t>[5] </a:t>
            </a:r>
            <a:r>
              <a:rPr lang="en-US" sz="2000" dirty="0"/>
              <a:t>Preamble Design Consideration for 11be follow-up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altLang="ko-KR" sz="2000" dirty="0">
                <a:ea typeface="굴림" panose="020B0600000101010101" pitchFamily="50" charset="-127"/>
              </a:rPr>
              <a:t>IEEE 802.11-19/1569r1</a:t>
            </a:r>
          </a:p>
          <a:p>
            <a:r>
              <a:rPr lang="en-US" sz="2000" dirty="0">
                <a:ea typeface="굴림" panose="020B0600000101010101" pitchFamily="50" charset="-127"/>
              </a:rPr>
              <a:t>[6] </a:t>
            </a:r>
            <a:r>
              <a:rPr lang="en-GB" altLang="en-US" sz="2000" dirty="0"/>
              <a:t>Further Ideas on EHT Preamble Design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altLang="ko-KR" sz="2000" dirty="0">
                <a:ea typeface="굴림" panose="020B0600000101010101" pitchFamily="50" charset="-127"/>
              </a:rPr>
              <a:t>IEEE 802.11-19/1870r4</a:t>
            </a:r>
          </a:p>
          <a:p>
            <a:r>
              <a:rPr lang="en-US" sz="2000" dirty="0">
                <a:ea typeface="굴림" panose="020B0600000101010101" pitchFamily="50" charset="-127"/>
              </a:rPr>
              <a:t>[7]</a:t>
            </a:r>
            <a:r>
              <a:rPr lang="en-US" sz="2000" dirty="0">
                <a:solidFill>
                  <a:schemeClr val="tx1"/>
                </a:solidFill>
              </a:rPr>
              <a:t> 802.11be Preamble and Auto-Detection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Analysis and Comparison, </a:t>
            </a:r>
            <a:r>
              <a:rPr lang="en-US" altLang="ko-KR" sz="2000" dirty="0">
                <a:ea typeface="굴림" panose="020B0600000101010101" pitchFamily="50" charset="-127"/>
              </a:rPr>
              <a:t>IEEE 802.11-19/1883r0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00AE-20DD-4EDC-A4DA-B3E89200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8765A-2AD5-4C10-B558-1E8A8CFA3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Tentative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Agreed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is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Mod(L_LENGTH, 3)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 BPSK modulated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 has “Version-independent” bits and “Version-dependent”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Including TXOP and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Version-independent bits are followed by Version-dependent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 followed by EHT-SIG for MU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fields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6FE84-E6BF-4EF1-AA2D-30E2D0A28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4C195-EB29-49BB-9791-629C759FA4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8D9CD-F4B6-4073-A244-4A14F517B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2C7539-6D68-4E64-8B11-115EE0363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080543"/>
            <a:ext cx="8763000" cy="73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4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45DE-EA1C-4A9F-B715-7F26758B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other preamble types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4C90381-5F16-44E7-9E4A-7146DD8F4E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4176" y="1751013"/>
            <a:ext cx="7770813" cy="343796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F9E8-9460-4EAF-9B62-63FB788C30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9EDA9-AA20-4191-B7F4-11676AF0D5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011A8E-DFC5-4272-B1E7-990B47C665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C17950-25F6-425B-8952-7BEDE2036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6563"/>
            <a:ext cx="1773647" cy="105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2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C6D1-D24F-4DED-8947-C0C2E402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proposed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A1A6B-4148-46F9-9883-70E57F7D3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11ax receive state machine not forward compatible with 11be preamble as currently proposed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access to TXOP or BSS Color in 11be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early PHY termination during auto-detect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packets will be classified as 11a by 11ax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081B7-4CAB-42CD-A364-7D672F0713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E24EE-EF2B-4CF3-88E4-AB3142652E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831FBD-AFBB-43F4-9CE7-1A2B401CD1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99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2930C-6826-47C3-BF1D-75C0C22F9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forward compatibility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D5A53-17E7-44A3-86BA-57F75A3B5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proposes “forward compatibility” as a requirement for 11be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of the stated goals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“Better coexistence than just L-SIG based deferral among future generations of 802.11 through universal fields”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Presumably refers to knowledge of e.g. TXOP and BSS Color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Great Idea, however: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 limited value if only available for Wi-Fi generations </a:t>
            </a:r>
            <a:r>
              <a:rPr lang="en-US" i="1" dirty="0"/>
              <a:t>after</a:t>
            </a:r>
            <a:r>
              <a:rPr lang="en-US" dirty="0"/>
              <a:t>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2027? 2028?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Renewed effort should be made to achieve the stated goal for 11ax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990B7-DBA9-4C8E-9044-E4FA39DC1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6251B-7171-4DFE-8741-EB7FD41F16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867B26-BCFB-4903-8CB4-9A7A44AEE5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10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0707-AB41-4DF6-BDC2-67ECA15B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CF7D5-E50E-4D90-BF67-CA61CC1AC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Attempts were made to extend forward compatibility to 11ax ([5])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Significant number of bits can not be reused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Concerns about changes in reserved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believe forward compatibility can be achieved starting from 11ax, with minimal changes in the agreed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78D48-E12D-4F6B-BB38-0F66F153DE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945FF-76EF-4090-A8A8-8546C5B20A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374EE3-4AC6-43E0-8D22-E398A698CB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141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31E2-7CCF-4BBC-9F81-7D29D5AE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80579-F50E-43C0-BD52-A3EB5F5EB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676400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To achieve forward compatibility while addressing concerns expressed during earlier discussions, we should design a preamble that meets the following requirements: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11ax systems can process 11be preamble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Preferably without ending in error indication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Maintain backwards compatibility with systems that don’t tolerate changes in reserved bits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TXOP and BSS Color can be extracted from 11be preamble by 11ax systems (without changes to 11ax)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11ax systems can terminate packet early after processing relevant parts of the 11be preamble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11be systems can distinguish between 11ax and 11be early enough to prepare for field following HE-SIG-A/U-SIG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F0D8D-1005-45C9-83BC-9FEDF6C292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7B5C0-E820-4827-83C7-28575DE70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B14FE-3CB1-4441-B243-2510CB8D4F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35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692B-A26F-4E00-8735-882C8DB6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3EC70-0486-4A7B-960D-409A6B3B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138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design constraints can be met with the following choices for the 11be preamble (L-SIG, U-SIG):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L_LENGTH field in L-SIG such that L_LENGTH%3 =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B0 of U-SIG1 equal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B1-B6 of U-SIG1 for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B23 of U-SIG1 equal to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B0-B7 of U-SIG2 for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remaining bits at will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64FC0-8FD3-4271-9A52-7D0880A06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F7500-58BA-4A61-8554-77B161030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04CDB-E6C3-4A1F-AD92-F781350944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0A3E48-B601-4462-A2B4-DFBFA9B1B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686" y="4193227"/>
            <a:ext cx="4036708" cy="212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58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02F0EEA7-E285-4498-8F31-8140ADC54DA3}" vid="{7301395C-FCD6-474F-A922-BF1AE733463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8471</TotalTime>
  <Words>1747</Words>
  <Application>Microsoft Office PowerPoint</Application>
  <PresentationFormat>On-screen Show (4:3)</PresentationFormat>
  <Paragraphs>222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Office Theme</vt:lpstr>
      <vt:lpstr>Microsoft Word 97 - 2003 Document</vt:lpstr>
      <vt:lpstr>11be preamble and forward compatibility </vt:lpstr>
      <vt:lpstr>Summary</vt:lpstr>
      <vt:lpstr>11be preamble status</vt:lpstr>
      <vt:lpstr>Comparison with other preamble types</vt:lpstr>
      <vt:lpstr>Issues with proposed structure</vt:lpstr>
      <vt:lpstr>Discussion of forward compatibility</vt:lpstr>
      <vt:lpstr>Forward compatibility (2)</vt:lpstr>
      <vt:lpstr>Design constraints</vt:lpstr>
      <vt:lpstr>Proposal</vt:lpstr>
      <vt:lpstr>How it works: 11ax receiving 11be preamble (1)</vt:lpstr>
      <vt:lpstr>How it works: 11ax receiving 11be preamble (2)</vt:lpstr>
      <vt:lpstr>How it works: 11be system receiving 11ax preamble</vt:lpstr>
      <vt:lpstr>How it works: 11be system receiving 11be preamble</vt:lpstr>
      <vt:lpstr>Addressing earlier concerns</vt:lpstr>
      <vt:lpstr>Backwards Compatibility with deployed devices</vt:lpstr>
      <vt:lpstr>Comment on “Clean design”</vt:lpstr>
      <vt:lpstr>Early availability of FORMAT bit</vt:lpstr>
      <vt:lpstr>Conclusion: forward compatibility should include 11ax</vt:lpstr>
      <vt:lpstr>A plea for real forward compatibility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100</cp:revision>
  <cp:lastPrinted>1601-01-01T00:00:00Z</cp:lastPrinted>
  <dcterms:created xsi:type="dcterms:W3CDTF">2019-12-06T23:33:56Z</dcterms:created>
  <dcterms:modified xsi:type="dcterms:W3CDTF">2020-01-11T02:00:10Z</dcterms:modified>
</cp:coreProperties>
</file>