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1" r:id="rId2"/>
    <p:sldId id="267" r:id="rId3"/>
    <p:sldId id="257" r:id="rId4"/>
    <p:sldId id="264" r:id="rId5"/>
    <p:sldId id="261" r:id="rId6"/>
    <p:sldId id="266" r:id="rId7"/>
    <p:sldId id="258" r:id="rId8"/>
    <p:sldId id="265" r:id="rId9"/>
    <p:sldId id="260" r:id="rId10"/>
    <p:sldId id="269" r:id="rId11"/>
    <p:sldId id="259" r:id="rId12"/>
    <p:sldId id="270" r:id="rId13"/>
    <p:sldId id="268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Quantenna/ON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Quantenna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Quantenna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Further considerations for multi-RU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60124" y="2639736"/>
          <a:ext cx="8169275" cy="2507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4" imgW="8254533" imgH="2534496" progId="Word.Document.8">
                  <p:embed/>
                </p:oleObj>
              </mc:Choice>
              <mc:Fallback>
                <p:oleObj name="Document" r:id="rId4" imgW="8254533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124" y="2639736"/>
                        <a:ext cx="8169275" cy="250795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046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35C8-B83C-40BB-9E2F-D612D99ED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CA1CE-E4A1-4B03-9F0B-A85E784F2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multi-RU bit processing shall be per user (specifically, one encoder/decoder per user)?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1E68B-0268-4190-9582-0F776EDBDE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770ED-F82E-4504-9B8D-74AC56B6E5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39C23D-1C35-4529-A01F-CCB4C3FBD2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543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35C8-B83C-40BB-9E2F-D612D99ED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CA1CE-E4A1-4B03-9F0B-A85E784F2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all RUs in an OFDMA transmission that are addressed to the same STA-ID shall use the same MCS and N_STS?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1E68B-0268-4190-9582-0F776EDBDE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770ED-F82E-4504-9B8D-74AC56B6E5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39C23D-1C35-4529-A01F-CCB4C3FBD2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352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35C8-B83C-40BB-9E2F-D612D99ED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CA1CE-E4A1-4B03-9F0B-A85E784F2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MU-MIMO shall only be used in combination with multi RU if all RUs are addressed to the same (MU) group of STAs?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1E68B-0268-4190-9582-0F776EDBDE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770ED-F82E-4504-9B8D-74AC56B6E5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39C23D-1C35-4529-A01F-CCB4C3FBD2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171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3CEBB-E0F1-4B20-A9CD-2D81BE551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6372F-FC45-4522-BCAA-328B73DC5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Preamble puncturing and RU aggregation, IEEE 802.11-19/1869r0</a:t>
            </a:r>
          </a:p>
          <a:p>
            <a:r>
              <a:rPr lang="en-US" dirty="0"/>
              <a:t>[2] Multiple RU Combinations for EHT, IEEE 802.11-19/1907r0</a:t>
            </a:r>
          </a:p>
          <a:p>
            <a:r>
              <a:rPr lang="en-US" dirty="0"/>
              <a:t>[3] Multi-RU Support, IEEE 802.11-19/1908r0</a:t>
            </a:r>
          </a:p>
          <a:p>
            <a:r>
              <a:rPr lang="en-US" dirty="0"/>
              <a:t>[4] Multi-RU support for OFDMA, </a:t>
            </a:r>
            <a:r>
              <a:rPr lang="en-US"/>
              <a:t>IEEE 802.11-20/0108r0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CDC53-2601-4D57-9358-362E9E48F5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15A36-3D7A-4D27-9813-FF470F6328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9769BE-0801-4308-B914-55E100B128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58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B0F83-EDDA-4C7D-85EF-3BE67293B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B0F28-25A6-46EF-A713-2D8FF8181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agreed in principle to support multiple RUs for a single STA in 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RU sizes and combinations were discussed in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submission we additionally consider: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Signaling for multi-RU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 processing and frequency domain processing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MCS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Combination with MU-MIMO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D5F85-E0F0-4346-9186-A25744D20F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91E07-0E0E-4BA6-BD8B-E96EB68218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4F1A8F-9316-4420-8FFC-1A1184C10A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27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CE9FE-33D3-4E36-9792-4E08D7BDF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Multi-RU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74809-E89B-4A34-AEAB-F65242175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RU addressing in an HE MU PPDU does not allow allocating more than one RU to a single STA </a:t>
            </a:r>
            <a:br>
              <a:rPr lang="en-US" dirty="0"/>
            </a:br>
            <a:r>
              <a:rPr lang="en-US" dirty="0"/>
              <a:t>(see D6.0, clause 26.5.1.2)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Equivalently, all (occupied) user specific fields in HE-SIG-B have a unique STA-ID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 in spite of the usage restriction, nothing in the actual format of TXVECTOR or HE-SIG-B precludes using the same STA-ID for multiple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have two user specific fields with the same STA-ID field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6516F-85B1-4F4B-AE33-6BA68CFDB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DB4AE-3D35-4ED9-9DF2-E9CF2884B8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E0229E-186D-42A4-98DE-38E8BE4CA1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DEBC4D-1887-4119-B490-5A39330A2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506" y="3276600"/>
            <a:ext cx="7467600" cy="64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1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CE9FE-33D3-4E36-9792-4E08D7BDF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Multi-RU signaling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74809-E89B-4A34-AEAB-F65242175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easiest way is to signal multi-RU appears to be to reuse 11ax TXVECTOR/HE-SIG-B format without the usage restriction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explicit signaling is needed beyond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receiving STA can recover the needed information from parsing HE-SIG-B and collecting all fields matching its STA-ID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Receiver can no longer stop processing at the first User Specific field that has a matching STA-ID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Not a very onerous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STAs not included in an MU transmission already process all user specific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NOTE: new signaling may still be needed for use of multi-RU in UL OFDMA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6516F-85B1-4F4B-AE33-6BA68CFDB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DB4AE-3D35-4ED9-9DF2-E9CF2884B8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E0229E-186D-42A4-98DE-38E8BE4CA1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121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40804-B030-452E-812D-B6281C5E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processing for multi-RU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9984D-EDA0-4A6E-A735-905266B20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general, we can observe that bit processing (coding/Padding/scrambling, …) is done per user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Stream Parsing/interleaving/constellation mapping/tone mapping/pilot insertion for each user is done per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also proposed elsewhere, we suggest to stay with this approach for the case of multi-RU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encoder per user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Coded bits per symbol divided over RUs and processed per RU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219DA-649C-469A-B06F-B069832044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CEDE1-8983-49B8-BA5F-127CE9911E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F1D365-8B01-4EA7-9003-BDF23E4FA0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91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09D68-2CD9-40F1-844B-5F4D8F5A3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Processing &amp; Freq domain processing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3C03A3-554A-41AA-898B-958C9AEDCE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525103-5E17-4FFB-B281-0074EEAABF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AA4346-735B-4BEB-8D53-C6DAB115C8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57919A-F8EC-4F4C-B426-DC08627F5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59237"/>
            <a:ext cx="8458200" cy="38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26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3E98A-F882-4E4E-B495-20E9E0EAF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MCS and N_STS for multi-RU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DE443-31E8-4E3D-953F-6A16DCD94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All RUs for a given STA go through essentially the same channel (same transmitter, same receiver), similar to SU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If single bit stream is mapped to multi-RU, no separate link adaptation information is available per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If there is a single encoder for the bit stream, different MCS per RU would still have to use the same code rate, imposing a quite impractical constraint on link adaptation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most practical approach appears to be to assume the same MCS and N_STS for all RUs sent to a given STA in a multi-RU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5655A-F42F-4C52-BB25-C62C78827A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52D68-9FBE-4B0C-9573-DD7B02A101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26CF2-CA7A-476C-8EB3-89DA35B05B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97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67C88-BD2A-4BE3-A6D8-26176AB72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Multi-RU in combination with MU-MIMO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C4B8B-66BB-4CC9-8DBC-E090B2A49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802.11ax optionally allows MU-MIMO within an 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multi-RU is used as implementation of preamble puncturing, MU-MIMO support would be reasonable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need to support combination of OFDMA, MU-MIMO and multi-RU support?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to only support combined multi-RU and MU-MIMO for the “non-OFDMA”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 all RUs allocated to same user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EED84-879B-477A-856B-6942A0F8C9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53A71-0D43-49E7-96C5-AED62C4BAAC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F40B36-EBF2-44C9-B3C6-D25766C081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114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35C8-B83C-40BB-9E2F-D612D99ED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CA1CE-E4A1-4B03-9F0B-A85E784F2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multi-RU signaling shall reuse the HE-SIG-B protocol, modified such that multiple User Specific fields are allowed to have the same STA-ID (other than 2046)?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1E68B-0268-4190-9582-0F776EDBDE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770ED-F82E-4504-9B8D-74AC56B6E5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Quantenna/ON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39C23D-1C35-4529-A01F-CCB4C3FBD2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762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02F0EEA7-E285-4498-8F31-8140ADC54DA3}" vid="{7301395C-FCD6-474F-A922-BF1AE733463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27406</TotalTime>
  <Words>768</Words>
  <Application>Microsoft Office PowerPoint</Application>
  <PresentationFormat>On-screen Show (4:3)</PresentationFormat>
  <Paragraphs>109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Further considerations for multi-RU</vt:lpstr>
      <vt:lpstr>Introduction</vt:lpstr>
      <vt:lpstr>Multi-RU signaling</vt:lpstr>
      <vt:lpstr>Multi-RU signaling (2)</vt:lpstr>
      <vt:lpstr>Bit processing for multi-RU transmission</vt:lpstr>
      <vt:lpstr>Bit Processing &amp; Freq domain processing</vt:lpstr>
      <vt:lpstr>MCS and N_STS for multi-RU</vt:lpstr>
      <vt:lpstr>Multi-RU in combination with MU-MIMO</vt:lpstr>
      <vt:lpstr>Straw Poll</vt:lpstr>
      <vt:lpstr>Straw Poll</vt:lpstr>
      <vt:lpstr>Straw Poll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38</cp:revision>
  <cp:lastPrinted>1601-01-01T00:00:00Z</cp:lastPrinted>
  <dcterms:created xsi:type="dcterms:W3CDTF">2019-12-20T18:20:19Z</dcterms:created>
  <dcterms:modified xsi:type="dcterms:W3CDTF">2020-01-12T17:56:49Z</dcterms:modified>
</cp:coreProperties>
</file>