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66" r:id="rId15"/>
    <p:sldId id="267" r:id="rId16"/>
    <p:sldId id="268" r:id="rId17"/>
    <p:sldId id="269" r:id="rId18"/>
    <p:sldId id="274" r:id="rId19"/>
    <p:sldId id="275" r:id="rId20"/>
    <p:sldId id="276" r:id="rId21"/>
    <p:sldId id="27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Multi-RU support for OFDMA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359105"/>
              </p:ext>
            </p:extLst>
          </p:nvPr>
        </p:nvGraphicFramePr>
        <p:xfrm>
          <a:off x="660124" y="2639736"/>
          <a:ext cx="8169275" cy="2507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124" y="2639736"/>
                        <a:ext cx="8169275" cy="25079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04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CF19E9E-D102-4491-8F0D-CF17CD63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allocations with multi-RU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553026B-CB5C-4B75-B00F-CCBC512A0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0" y="2201593"/>
            <a:ext cx="2895600" cy="1603334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More even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Contiguous/near-contiguous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Max 2 RUs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Some minor inefficiencies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F6A5-6AED-4217-BE36-E1E46B32A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C77F-5FC0-487A-82B8-7101487690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FEC96-123F-4420-8FC9-B0F40EA67D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3027030D-AAEF-406C-9D5B-C648E2A0C46E}"/>
              </a:ext>
            </a:extLst>
          </p:cNvPr>
          <p:cNvSpPr txBox="1">
            <a:spLocks/>
          </p:cNvSpPr>
          <p:nvPr/>
        </p:nvSpPr>
        <p:spPr bwMode="auto">
          <a:xfrm>
            <a:off x="5943600" y="4421499"/>
            <a:ext cx="2895600" cy="137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Further improved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Contiguous/near-contiguous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Max 3 RUs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Inefficiencies reduced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081D66-108F-48AA-A4DF-ACD8F9C9E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25" y="2185926"/>
            <a:ext cx="5703458" cy="16033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595D2D-0877-470C-ACD1-EC3C2C0E4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25" y="4229322"/>
            <a:ext cx="5703458" cy="160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F0AD-76D8-49B4-9C7E-29F9F8B4D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for six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FBFE9-C36B-4888-A410-D8526757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multiple RUs: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RUs have double the BW as the other four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Provided total BW is used efficiently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02750-3C82-4C0E-B688-C848DDAD13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3D14F-4321-4BAE-BD70-9CE70716A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9376F-9684-4AFA-9B83-FB8DB1DA4B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885B1F-1B18-4961-B7E0-264B688DD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04000"/>
            <a:ext cx="6580913" cy="18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23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CF19E9E-D102-4491-8F0D-CF17CD63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allocations with multi-RU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553026B-CB5C-4B75-B00F-CCBC512A0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0" y="2201593"/>
            <a:ext cx="2895600" cy="1603334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More even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Contiguous/near-contiguous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Max 2 RUs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Some minor inefficiencies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F6A5-6AED-4217-BE36-E1E46B32A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C77F-5FC0-487A-82B8-7101487690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FEC96-123F-4420-8FC9-B0F40EA67D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3027030D-AAEF-406C-9D5B-C648E2A0C46E}"/>
              </a:ext>
            </a:extLst>
          </p:cNvPr>
          <p:cNvSpPr txBox="1">
            <a:spLocks/>
          </p:cNvSpPr>
          <p:nvPr/>
        </p:nvSpPr>
        <p:spPr bwMode="auto">
          <a:xfrm>
            <a:off x="5943600" y="4421499"/>
            <a:ext cx="2895600" cy="137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Further improved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non-contiguous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Max 3 RUs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Inefficiencies reduced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CA99E7-3A77-4EEC-8EE2-193F20014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42" y="2152003"/>
            <a:ext cx="5703458" cy="16033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F89E19-AC50-49A8-A51D-990565740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2" y="4193628"/>
            <a:ext cx="5703458" cy="160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98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EFB8F-4D6D-4BE2-89FB-BAEADE8B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ACB28-C0AE-47B9-A7F4-AF55ED24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Multi-RU support provides more flexibility in equitable distribution of spectrum for any number of 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Efficiency depends on number of RUs allocated per user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D12AD-61BE-48A6-89A0-1AC0A4580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49105-1449-4CD7-96DA-BFCCA06B9D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C55C9B-FAF1-4D33-8560-09B926D042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0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ED3E-5B21-4533-905C-71D7E056B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vs. non-contiguous 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7AFA0-9166-4368-820D-95791EB64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preferred to have one encoder per user and distribute the codes bits over the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Modulating/demodulating the bits is not made more complex by RUs being contiguous or 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channel feedback is provided in contiguous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Large gaps between RUs will lead to inefficiencies there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Small gaps won’t have much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Contiguous allocation is not a must from implementation complexity point of view, but having multiple RUs in tight clusters is preferred for cases with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59283-99A3-475A-82CA-4D55F5B42B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A474E-9D30-4504-A7DE-D88DCD30DE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1E5631-9E56-4E03-BEFE-2933BD4D11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63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B4F6-3E17-4030-87F9-F0B7C20F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RUs?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6459A-4801-40D4-B4C1-DED1B14D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trying to provide more equal spectrum for multiple users, major improvement can be achieved with 2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this submission only considered OFDMA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Having 3 RUs allows for further optimization in both overall BW efficiency and spectrum split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9AA13-9CA9-4CC5-9155-9A1A457E6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C2182-2229-4B73-A385-CBC438DE74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796AD5-1C6C-4536-A82A-16168693AE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241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EA72-2A69-45BA-8F71-374C5885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Restrictions on RU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D22BE-4A3B-4DA1-8D20-C18C465CE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the examples shown, clear gains can be achieved by the following combinations of RUs: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RU242 + RU106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RU52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Additional improvement are achieved by adding the following combinations: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RU242 + RU52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RU52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RU26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RU106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RU106 + RU106 + RU52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4F070-3CCD-4A5A-82AE-AAC1A9212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487EE-E72F-4A0D-B40F-056A7FED4C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278229-AF2C-4CBD-84DC-0D92E5109D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8CC12-3AB0-437D-B309-21E5BCDA6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DBA9E-F8B1-4869-A350-F6C3DAA62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considered multi-RU requirements for the </a:t>
            </a:r>
            <a:r>
              <a:rPr lang="en-US" sz="1800" u="sng" dirty="0"/>
              <a:t>OFDMA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Focus on improving spectrum split for number of users different from 2, 4, 8,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to allow up to 3 RUs to be sent to a single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to allow at least the following combinations: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RU242 + RU106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RU52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RU242 + RU52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RU52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RU26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RU106 + RU26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RU106 + RU106 + RU52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Multiple RUs should be “close together”, but being strictly contiguous placement is not required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B2840-3352-4E7E-834E-D81DC61881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6089E-AC4B-42A9-A7DA-89F007FFED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550F9C-E064-4436-8EC7-9635BC8CC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475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4C46-640F-4B44-8B95-43C2A6B2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FB090-CFDA-4BD9-B433-3637BE34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multi-RU for OFDMA shall support up to three RUs to be sent to same user?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CD5E4-B5A0-4684-80B1-4F5317DF89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B2B7-A11F-40D8-B341-C1C612BC44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3442EF-426F-4DD4-B915-0614AA790C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441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4C46-640F-4B44-8B95-43C2A6B2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FB090-CFDA-4BD9-B433-3637BE34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multi-RU for OFDMA shall support at least the RU combinations listed on Slide 17?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CD5E4-B5A0-4684-80B1-4F5317DF89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B2B7-A11F-40D8-B341-C1C612BC44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3442EF-426F-4DD4-B915-0614AA790C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32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92E6-25BF-4CAF-83AE-180E02F2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5A13-2D0D-4FFF-AB07-DCE399FE3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agreed in principle to support multiple RUs for a single STA in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 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many simultaneous RUs?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restrictions on the combination of RUs?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restrictions on the  locations of the RUs?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B596A-FA10-44F2-B3BA-0B4C619C41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D15A2-7BA7-40FD-88A4-CBAEA6408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D64659-4A13-41A6-8A01-740A79C745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01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4C46-640F-4B44-8B95-43C2A6B2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FB090-CFDA-4BD9-B433-3637BE34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multi-RU for OFDMA shall support both contiguous and non-contiguous RU combinations?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CD5E4-B5A0-4684-80B1-4F5317DF89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7B2B7-A11F-40D8-B341-C1C612BC44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3442EF-426F-4DD4-B915-0614AA790C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508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56E49-7AE0-4BC9-98A0-E7763FCB0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90907-C7B3-4365-B9F8-CA151BF2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Preamble puncturing and RU aggregation, IEEE 802.11-19/1869r0</a:t>
            </a:r>
          </a:p>
          <a:p>
            <a:r>
              <a:rPr lang="en-US" dirty="0"/>
              <a:t>[2] Multiple RU Combinations for EHT, IEEE 802.11-19/1907r0</a:t>
            </a:r>
          </a:p>
          <a:p>
            <a:r>
              <a:rPr lang="en-US" dirty="0"/>
              <a:t>[3] Multi-RU Support, IEEE 802.11-19/1908r0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0FF0-1A33-4AF0-86B0-8EE76DB9A7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A2052-889D-4545-8EB6-543CEF398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33DA7E-FCA1-4D6F-8221-A3A9B6A13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63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6F40-6090-4E8A-B334-70974AB4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69CC-3BD6-4BB8-A343-F1CCC606C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several use cases for support of multiple RUs: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Motivation: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Use OFDMA with multiple RUs assigned to one STA as an implementation of preamble puncturing for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Motivation: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Increased efficiency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More equitable spectrum assignment for multiple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1CB80-AEF0-4027-B2D3-0F735E5865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4231A-3A99-407F-9CF5-74F94A83F9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07AFF3-717E-464D-9B1E-1F4364ECB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5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1128-7B18-46E1-AC3F-88A6BD57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6C2CE-3293-4C53-9D40-B12A65985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Sometime called “non-OFDMA”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Still uses OFDMA format, but all RUs assigned to the same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Essentially an implementation of preamble puncturing for single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 constraints linked to preamble puncturing: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Remove a sizeable (≥ 20 MHz) part of the spectrum from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Coarse granularity of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Mostly concerned with large RUs sizes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AB76E-2436-47B3-BB8C-78993EF08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A775C-218C-406E-917A-9AAE9FD5C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156736-847C-4D4B-B7AB-D9E8646D2F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0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59CDE-DDF3-4471-8670-6104A4FC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879D2-D5C9-493A-987D-0323124A5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Considerations for (true) OFDMA may be different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submission will focus on the OFDMA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observation is that the current single-RU structure is mostly optimized for 2, 4, 8, 16 users (assuming equal rates)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RU allocation is inflexible and sometimes inefficient for other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Multi-RU support could allow more efficient support for other values of the number of 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 examples on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1B2CA-6A03-4A4A-8BFB-3182C2CFE1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B4304-3341-41DF-8EB6-D6EC83FDFE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7BA436-2216-4EE0-B5B9-6A0E5C5C7A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56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2151-DB5D-4AE9-854E-FAB58A65C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for 2, 4 and 8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3DA4A-38DF-4EDC-A917-15E4CF803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208740"/>
            <a:ext cx="7770813" cy="685800"/>
          </a:xfrm>
        </p:spPr>
        <p:txBody>
          <a:bodyPr/>
          <a:lstStyle/>
          <a:p>
            <a:pPr marL="91440">
              <a:buFont typeface="Arial" panose="020B0604020202020204" pitchFamily="34" charset="0"/>
              <a:buChar char="•"/>
            </a:pPr>
            <a:r>
              <a:rPr lang="en-US" sz="2000" dirty="0"/>
              <a:t>Fairly efficient</a:t>
            </a:r>
          </a:p>
          <a:p>
            <a:pPr marL="91440">
              <a:buFont typeface="Arial" panose="020B0604020202020204" pitchFamily="34" charset="0"/>
              <a:buChar char="•"/>
            </a:pPr>
            <a:r>
              <a:rPr lang="en-US" sz="2000" dirty="0"/>
              <a:t>Minimal inefficiencies in spectrum</a:t>
            </a:r>
          </a:p>
          <a:p>
            <a:pPr marL="91440">
              <a:buFont typeface="Arial" panose="020B0604020202020204" pitchFamily="34" charset="0"/>
              <a:buChar char="•"/>
            </a:pPr>
            <a:r>
              <a:rPr lang="en-US" sz="2000" dirty="0"/>
              <a:t>Easy to allocate equal BW to all users</a:t>
            </a:r>
          </a:p>
          <a:p>
            <a:pPr marL="9144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A90BA-9E6D-49F1-BBC0-2EC377941A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90C55-A371-40E8-88DC-3314C132D2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4DD1B2-680C-4B17-98B8-2B36AF547C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2BF36-A1E0-4CE5-8541-2D14CF151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4" y="2195666"/>
            <a:ext cx="4387276" cy="12333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456A60-3A6F-46B9-93C7-4A2D937E0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195666"/>
            <a:ext cx="4387276" cy="1233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96391D-88B0-426B-BBC6-5D49644BB0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1350" y="3873653"/>
            <a:ext cx="4387276" cy="12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5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F0AD-76D8-49B4-9C7E-29F9F8B4D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for three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FBFE9-C36B-4888-A410-D8526757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multiple RUs: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RU has double the BW as the other two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Provided total BW is used efficiently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multi-RU to improve flexibility in spectrum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02750-3C82-4C0E-B688-C848DDAD13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3D14F-4321-4BAE-BD70-9CE70716A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9376F-9684-4AFA-9B83-FB8DB1DA4B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FB8034-39B8-4BC6-8200-BA7E40028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438400"/>
            <a:ext cx="6142186" cy="172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CF19E9E-D102-4491-8F0D-CF17CD63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allocations with multi-RU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553026B-CB5C-4B75-B00F-CCBC512A0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0" y="1981200"/>
            <a:ext cx="2895600" cy="137546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More even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Contiguous/near-contiguous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Max 2 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F6A5-6AED-4217-BE36-E1E46B32A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C77F-5FC0-487A-82B8-7101487690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FEC96-123F-4420-8FC9-B0F40EA67D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151F3C-C394-49F1-AAD2-A6C5CEA21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30388"/>
            <a:ext cx="5264731" cy="148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0C29B2-F1E0-4D2C-8FB8-F265749BD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38" y="3389763"/>
            <a:ext cx="5264731" cy="148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65971F-5089-4086-B7ED-DA7A4CD726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37" y="4961158"/>
            <a:ext cx="5264731" cy="1480000"/>
          </a:xfrm>
          <a:prstGeom prst="rect">
            <a:avLst/>
          </a:prstGeom>
        </p:spPr>
      </p:pic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FE3AAE21-3EC3-4EFC-8087-266721723816}"/>
              </a:ext>
            </a:extLst>
          </p:cNvPr>
          <p:cNvSpPr txBox="1">
            <a:spLocks/>
          </p:cNvSpPr>
          <p:nvPr/>
        </p:nvSpPr>
        <p:spPr bwMode="auto">
          <a:xfrm>
            <a:off x="5867400" y="3442031"/>
            <a:ext cx="2895600" cy="137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Further improved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non-contiguous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Max 2 RUs</a:t>
            </a:r>
          </a:p>
        </p:txBody>
      </p:sp>
      <p:sp>
        <p:nvSpPr>
          <p:cNvPr id="17" name="Content Placeholder 14">
            <a:extLst>
              <a:ext uri="{FF2B5EF4-FFF2-40B4-BE49-F238E27FC236}">
                <a16:creationId xmlns:a16="http://schemas.microsoft.com/office/drawing/2014/main" id="{3027030D-AAEF-406C-9D5B-C648E2A0C46E}"/>
              </a:ext>
            </a:extLst>
          </p:cNvPr>
          <p:cNvSpPr txBox="1">
            <a:spLocks/>
          </p:cNvSpPr>
          <p:nvPr/>
        </p:nvSpPr>
        <p:spPr bwMode="auto">
          <a:xfrm>
            <a:off x="5867400" y="5014582"/>
            <a:ext cx="2895600" cy="137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Further improved distribution of spectrum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Contiguous/near-contiguous allocation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Max 3 RUs</a:t>
            </a:r>
          </a:p>
        </p:txBody>
      </p:sp>
    </p:spTree>
    <p:extLst>
      <p:ext uri="{BB962C8B-B14F-4D97-AF65-F5344CB8AC3E}">
        <p14:creationId xmlns:p14="http://schemas.microsoft.com/office/powerpoint/2010/main" val="240439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F0AD-76D8-49B4-9C7E-29F9F8B4D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for five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FBFE9-C36B-4888-A410-D8526757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multiple RUs: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RUs have double the BW as the other two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Provided total BW is used efficiently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02750-3C82-4C0E-B688-C848DDAD13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3D14F-4321-4BAE-BD70-9CE70716A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9376F-9684-4AFA-9B83-FB8DB1DA4B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633268-FEEB-4D09-B6A5-EF688E0BD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04000"/>
            <a:ext cx="6580913" cy="18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25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02F0EEA7-E285-4498-8F31-8140ADC54DA3}" vid="{7301395C-FCD6-474F-A922-BF1AE733463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1481</TotalTime>
  <Words>1094</Words>
  <Application>Microsoft Office PowerPoint</Application>
  <PresentationFormat>On-screen Show (4:3)</PresentationFormat>
  <Paragraphs>215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Office Theme</vt:lpstr>
      <vt:lpstr>Document</vt:lpstr>
      <vt:lpstr>Multi-RU support for OFDMA</vt:lpstr>
      <vt:lpstr>Introduction</vt:lpstr>
      <vt:lpstr>Use cases</vt:lpstr>
      <vt:lpstr>Preamble puncturing</vt:lpstr>
      <vt:lpstr>OFDMA considerations</vt:lpstr>
      <vt:lpstr>OFDMA for 2, 4 and 8 users</vt:lpstr>
      <vt:lpstr>OFDMA for three users</vt:lpstr>
      <vt:lpstr>Possible allocations with multi-RU</vt:lpstr>
      <vt:lpstr>OFDMA for five users</vt:lpstr>
      <vt:lpstr>Possible allocations with multi-RU</vt:lpstr>
      <vt:lpstr>OFDMA for six users</vt:lpstr>
      <vt:lpstr>Possible allocations with multi-RU</vt:lpstr>
      <vt:lpstr>Conclusions</vt:lpstr>
      <vt:lpstr>Contiguous vs. non-contiguous RUs</vt:lpstr>
      <vt:lpstr>How many RUs?</vt:lpstr>
      <vt:lpstr>Restrictions on RU sizes</vt:lpstr>
      <vt:lpstr>Conclusions</vt:lpstr>
      <vt:lpstr>Straw Poll 1</vt:lpstr>
      <vt:lpstr>Straw Poll 2</vt:lpstr>
      <vt:lpstr>Straw Poll 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for multi-RU support</dc:title>
  <dc:creator>Sigurd Schelstraete</dc:creator>
  <cp:lastModifiedBy>Sigurd Schelstraete</cp:lastModifiedBy>
  <cp:revision>50</cp:revision>
  <cp:lastPrinted>1601-01-01T00:00:00Z</cp:lastPrinted>
  <dcterms:created xsi:type="dcterms:W3CDTF">2019-12-14T00:37:07Z</dcterms:created>
  <dcterms:modified xsi:type="dcterms:W3CDTF">2020-01-11T01:45:02Z</dcterms:modified>
</cp:coreProperties>
</file>