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16" r:id="rId14"/>
    <p:sldId id="31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0" d="100"/>
          <a:sy n="70" d="100"/>
        </p:scale>
        <p:origin x="1176" y="5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1547358757"/>
              </p:ext>
            </p:extLst>
          </p:nvPr>
        </p:nvGraphicFramePr>
        <p:xfrm>
          <a:off x="923925" y="2895600"/>
          <a:ext cx="7534275" cy="3382963"/>
        </p:xfrm>
        <a:graphic>
          <a:graphicData uri="http://schemas.openxmlformats.org/presentationml/2006/ole">
            <mc:AlternateContent xmlns:mc="http://schemas.openxmlformats.org/markup-compatibility/2006">
              <mc:Choice xmlns:v="urn:schemas-microsoft-com:vml" Requires="v">
                <p:oleObj spid="_x0000_s1675" name="Document" r:id="rId4" imgW="8494945" imgH="3875909" progId="Word.Document.8">
                  <p:embed/>
                </p:oleObj>
              </mc:Choice>
              <mc:Fallback>
                <p:oleObj name="Document" r:id="rId4" imgW="8494945" imgH="3875909" progId="Word.Document.8">
                  <p:embed/>
                  <p:pic>
                    <p:nvPicPr>
                      <p:cNvPr id="0" name="Picture 291"/>
                      <p:cNvPicPr>
                        <a:picLocks noChangeAspect="1" noChangeArrowheads="1"/>
                      </p:cNvPicPr>
                      <p:nvPr/>
                    </p:nvPicPr>
                    <p:blipFill>
                      <a:blip r:embed="rId5"/>
                      <a:srcRect/>
                      <a:stretch>
                        <a:fillRect/>
                      </a:stretch>
                    </p:blipFill>
                    <p:spPr bwMode="auto">
                      <a:xfrm>
                        <a:off x="923925" y="2895600"/>
                        <a:ext cx="7534275" cy="33829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a:xfrm>
            <a:off x="783717" y="1676400"/>
            <a:ext cx="7772400" cy="3415434"/>
          </a:xfrm>
        </p:spPr>
        <p:txBody>
          <a:bodyPr>
            <a:normAutofit lnSpcReduction="10000"/>
          </a:bodyPr>
          <a:lstStyle/>
          <a:p>
            <a:r>
              <a:rPr lang="en-US" dirty="0" smtClean="0"/>
              <a:t>Load balance: AP can negotiate with STA to </a:t>
            </a:r>
            <a:r>
              <a:rPr lang="en-US" smtClean="0"/>
              <a:t>recommend STA’s </a:t>
            </a:r>
            <a:r>
              <a:rPr lang="en-US" dirty="0"/>
              <a:t>delay sensitive </a:t>
            </a:r>
            <a:r>
              <a:rPr lang="en-US"/>
              <a:t>traffic </a:t>
            </a:r>
            <a:r>
              <a:rPr lang="en-US" smtClean="0"/>
              <a:t>moving to </a:t>
            </a:r>
            <a:r>
              <a:rPr lang="en-US" dirty="0" smtClean="0"/>
              <a:t>a link with shorter latency </a:t>
            </a:r>
          </a:p>
          <a:p>
            <a:r>
              <a:rPr lang="en-US" dirty="0" smtClean="0"/>
              <a:t>TID </a:t>
            </a:r>
            <a:r>
              <a:rPr lang="en-US" dirty="0"/>
              <a:t>mapping assistance: For a TID mapping to multiple links, sending MSDUs to a link already suffering from long latency may further increase traffic </a:t>
            </a:r>
            <a:r>
              <a:rPr lang="en-US" dirty="0" smtClean="0"/>
              <a:t>congestion</a:t>
            </a:r>
          </a:p>
          <a:p>
            <a:r>
              <a:rPr lang="en-US" dirty="0" smtClean="0"/>
              <a:t>Single link devices may pick up a low latency link during association with an MLO AP </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5387"/>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Ideas for EHT MLO</a:t>
            </a:r>
            <a:endParaRPr lang="en-US" dirty="0"/>
          </a:p>
        </p:txBody>
      </p:sp>
      <p:sp>
        <p:nvSpPr>
          <p:cNvPr id="8" name="內容版面配置區 7"/>
          <p:cNvSpPr>
            <a:spLocks noGrp="1"/>
          </p:cNvSpPr>
          <p:nvPr>
            <p:ph idx="1"/>
          </p:nvPr>
        </p:nvSpPr>
        <p:spPr>
          <a:xfrm>
            <a:off x="696913" y="1545335"/>
            <a:ext cx="7772400" cy="4930077"/>
          </a:xfrm>
        </p:spPr>
        <p:txBody>
          <a:bodyPr>
            <a:normAutofit fontScale="92500"/>
          </a:bodyPr>
          <a:lstStyle/>
          <a:p>
            <a:r>
              <a:rPr lang="en-US" altLang="zh-TW" dirty="0" smtClean="0"/>
              <a:t>EHT MLO AP should provide latency statistics of each link, including</a:t>
            </a:r>
          </a:p>
          <a:p>
            <a:pPr lvl="1"/>
            <a:r>
              <a:rPr lang="en-US" altLang="zh-TW" dirty="0" smtClean="0"/>
              <a:t>Average and </a:t>
            </a:r>
            <a:r>
              <a:rPr lang="en-US" dirty="0" smtClean="0"/>
              <a:t>95th percentile transmit delay over all ACs</a:t>
            </a:r>
          </a:p>
          <a:p>
            <a:pPr lvl="1"/>
            <a:r>
              <a:rPr lang="en-US" altLang="zh-TW" dirty="0"/>
              <a:t>Average </a:t>
            </a:r>
            <a:r>
              <a:rPr lang="en-US" altLang="zh-TW" dirty="0" smtClean="0"/>
              <a:t>and </a:t>
            </a:r>
            <a:r>
              <a:rPr lang="en-US" dirty="0" smtClean="0"/>
              <a:t>95th </a:t>
            </a:r>
            <a:r>
              <a:rPr lang="en-US" dirty="0"/>
              <a:t>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of each AC</a:t>
            </a:r>
          </a:p>
          <a:p>
            <a:pPr lvl="2"/>
            <a:r>
              <a:rPr lang="en-US" dirty="0" smtClean="0"/>
              <a:t>TBD detailed information</a:t>
            </a:r>
          </a:p>
          <a:p>
            <a:r>
              <a:rPr lang="en-US" dirty="0" smtClean="0"/>
              <a:t>Enhancement in measurement report element to cover UL transmit delay of STA, such as adding percentile statistics</a:t>
            </a:r>
            <a:r>
              <a:rPr lang="en-US" altLang="zh-TW" dirty="0" smtClean="0"/>
              <a:t> </a:t>
            </a:r>
          </a:p>
          <a:p>
            <a:r>
              <a:rPr lang="en-US" dirty="0" smtClean="0"/>
              <a:t>Information can be carried in a new element or extension of current elements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Straw Poll 1</a:t>
            </a:r>
            <a:endParaRPr lang="en-US" dirty="0"/>
          </a:p>
        </p:txBody>
      </p:sp>
      <p:sp>
        <p:nvSpPr>
          <p:cNvPr id="8" name="內容版面配置區 7"/>
          <p:cNvSpPr>
            <a:spLocks noGrp="1"/>
          </p:cNvSpPr>
          <p:nvPr>
            <p:ph idx="1"/>
          </p:nvPr>
        </p:nvSpPr>
        <p:spPr/>
        <p:txBody>
          <a:bodyPr/>
          <a:lstStyle/>
          <a:p>
            <a:r>
              <a:rPr lang="en-US" dirty="0" smtClean="0"/>
              <a:t>Do you support that EHT MLO AP should provide </a:t>
            </a:r>
            <a:r>
              <a:rPr lang="en-US" dirty="0"/>
              <a:t>average </a:t>
            </a:r>
            <a:r>
              <a:rPr lang="en-US" dirty="0" smtClean="0"/>
              <a:t>transmit delay and TBD percentile transmit delay statistics of each link </a:t>
            </a:r>
            <a:r>
              <a:rPr lang="en-US" dirty="0"/>
              <a:t>carried in an information element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4217516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link is qualified for </a:t>
            </a:r>
            <a:r>
              <a:rPr lang="en-US" altLang="zh-TW" dirty="0" smtClean="0"/>
              <a:t>time critical applications	</a:t>
            </a:r>
            <a:endParaRPr lang="en-US" altLang="zh-TW" dirty="0"/>
          </a:p>
          <a:p>
            <a:pPr lvl="1"/>
            <a:r>
              <a:rPr lang="en-US" altLang="zh-TW" dirty="0"/>
              <a:t>AP can further provide latency statistics of each link to help </a:t>
            </a:r>
            <a:r>
              <a:rPr lang="en-US" altLang="zh-TW" dirty="0" smtClean="0"/>
              <a:t>STA </a:t>
            </a:r>
            <a:r>
              <a:rPr lang="en-US" altLang="zh-TW" dirty="0"/>
              <a:t>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t>
            </a:r>
            <a:r>
              <a:rPr lang="en-US" b="1" dirty="0">
                <a:solidFill>
                  <a:srgbClr val="0000FF"/>
                </a:solidFill>
              </a:rPr>
              <a:t>Average Access Delay</a:t>
            </a:r>
            <a:r>
              <a:rPr lang="en-US" dirty="0"/>
              <a:t>,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t>
            </a:r>
            <a:r>
              <a:rPr lang="en-US" b="1" dirty="0">
                <a:solidFill>
                  <a:srgbClr val="0000FF"/>
                </a:solidFill>
              </a:rPr>
              <a:t>Access Category Access </a:t>
            </a:r>
            <a:r>
              <a:rPr lang="en-US" b="1" dirty="0" smtClean="0">
                <a:solidFill>
                  <a:srgbClr val="0000FF"/>
                </a:solidFill>
              </a:rPr>
              <a:t>Delay</a:t>
            </a:r>
            <a:r>
              <a:rPr lang="en-US" dirty="0"/>
              <a:t>. </a:t>
            </a:r>
            <a:r>
              <a:rPr lang="en-US" dirty="0" smtClean="0"/>
              <a:t>Use same delay </a:t>
            </a:r>
            <a:r>
              <a:rPr lang="en-US" dirty="0"/>
              <a:t>definition </a:t>
            </a:r>
            <a:r>
              <a:rPr lang="en-US" dirty="0" smtClean="0"/>
              <a:t>as the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t>
            </a:r>
            <a:r>
              <a:rPr lang="en-US" b="1" dirty="0" smtClean="0">
                <a:solidFill>
                  <a:srgbClr val="0000FF"/>
                </a:solidFill>
              </a:rPr>
              <a:t>average queue delay and average transmit delay</a:t>
            </a:r>
            <a:r>
              <a:rPr lang="en-US" dirty="0" smtClean="0"/>
              <a:t> are reported for a TS/TC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 Defined in Baseline</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altLang="zh-TW" dirty="0" smtClean="0"/>
              <a:t>(Access category) </a:t>
            </a:r>
            <a:r>
              <a:rPr lang="en-US" dirty="0" smtClean="0"/>
              <a:t>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lnSpcReduction="100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(defined in TS/TC Measurement report)</a:t>
            </a:r>
            <a:endParaRPr lang="en-US" dirty="0" smtClean="0"/>
          </a:p>
          <a:p>
            <a:r>
              <a:rPr lang="en-US" dirty="0" smtClean="0"/>
              <a:t>Each access category has its own queue. Average queue delay of each access category is different</a:t>
            </a:r>
          </a:p>
          <a:p>
            <a:r>
              <a:rPr lang="en-US" dirty="0" smtClean="0"/>
              <a:t>No separate AC queue delay measures in current specs.</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49527" y="2542301"/>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5359977" y="2434734"/>
            <a:ext cx="1773935" cy="276999"/>
          </a:xfrm>
          <a:prstGeom prst="rect">
            <a:avLst/>
          </a:prstGeom>
          <a:noFill/>
        </p:spPr>
        <p:txBody>
          <a:bodyPr wrap="square" rtlCol="0">
            <a:spAutoFit/>
          </a:bodyPr>
          <a:lstStyle/>
          <a:p>
            <a:r>
              <a:rPr lang="en-US" dirty="0" smtClean="0"/>
              <a:t>MAC Arrival</a:t>
            </a:r>
            <a:endParaRPr lang="en-US" dirty="0"/>
          </a:p>
        </p:txBody>
      </p:sp>
      <p:sp>
        <p:nvSpPr>
          <p:cNvPr id="12" name="向下箭號 11"/>
          <p:cNvSpPr/>
          <p:nvPr/>
        </p:nvSpPr>
        <p:spPr>
          <a:xfrm rot="16200000">
            <a:off x="7010468" y="565705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41009" y="6013748"/>
            <a:ext cx="2113747" cy="461665"/>
          </a:xfrm>
          <a:prstGeom prst="rect">
            <a:avLst/>
          </a:prstGeom>
          <a:noFill/>
        </p:spPr>
        <p:txBody>
          <a:bodyPr wrap="square" rtlCol="0">
            <a:spAutoFit/>
          </a:bodyPr>
          <a:lstStyle/>
          <a:p>
            <a:r>
              <a:rPr lang="en-US" dirty="0" smtClean="0"/>
              <a:t>Corresponding MPDU starts transmission</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(defined in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a:t>
            </a:r>
            <a:r>
              <a:rPr lang="en-US" dirty="0" smtClean="0"/>
              <a:t>(defined in TS/TC </a:t>
            </a:r>
            <a:r>
              <a:rPr lang="en-US" dirty="0"/>
              <a:t>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3399647"/>
          </a:xfrm>
        </p:spPr>
        <p:txBody>
          <a:bodyPr>
            <a:normAutofit lnSpcReduction="10000"/>
          </a:bodyPr>
          <a:lstStyle/>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p>
          <a:p>
            <a:pPr lvl="1"/>
            <a:r>
              <a:rPr lang="en-US" dirty="0"/>
              <a:t>Collision or retransmission may </a:t>
            </a:r>
            <a:r>
              <a:rPr lang="en-US" dirty="0" smtClean="0"/>
              <a:t>happen and the period of waiting for </a:t>
            </a:r>
            <a:r>
              <a:rPr lang="en-US" dirty="0" err="1" smtClean="0"/>
              <a:t>ack</a:t>
            </a:r>
            <a:r>
              <a:rPr lang="en-US" dirty="0" smtClean="0"/>
              <a:t> is not considered as well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conveys key information how long it takes for an MSDU being successfully delivered to the destination but there is no such information measured in BSS base or in link base</a:t>
            </a:r>
          </a:p>
          <a:p>
            <a:pPr lvl="1"/>
            <a:r>
              <a:rPr lang="en-US" dirty="0"/>
              <a:t>Current transmit delay </a:t>
            </a:r>
            <a:r>
              <a:rPr lang="en-US" dirty="0" smtClean="0"/>
              <a:t>is </a:t>
            </a:r>
            <a:r>
              <a:rPr lang="en-US" dirty="0"/>
              <a:t>by request and only cover delay statistics between two peer STAs </a:t>
            </a:r>
            <a:endParaRPr lang="en-US" dirty="0" smtClean="0"/>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171987</TotalTime>
  <Words>967</Words>
  <Application>Microsoft Office PowerPoint</Application>
  <PresentationFormat>如螢幕大小 (4:3)</PresentationFormat>
  <Paragraphs>117</Paragraphs>
  <Slides>14</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18"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 Defined in Baseline</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Ideas for EHT MLO</vt:lpstr>
      <vt:lpstr>Straw Poll 1</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1931</cp:revision>
  <cp:lastPrinted>1998-02-10T13:28:06Z</cp:lastPrinted>
  <dcterms:created xsi:type="dcterms:W3CDTF">2007-05-21T21:00:37Z</dcterms:created>
  <dcterms:modified xsi:type="dcterms:W3CDTF">2020-02-27T07:31:35Z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