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02" r:id="rId3"/>
    <p:sldId id="303" r:id="rId4"/>
    <p:sldId id="304" r:id="rId5"/>
    <p:sldId id="305" r:id="rId6"/>
    <p:sldId id="312" r:id="rId7"/>
    <p:sldId id="306" r:id="rId8"/>
    <p:sldId id="313" r:id="rId9"/>
    <p:sldId id="311" r:id="rId10"/>
    <p:sldId id="315" r:id="rId11"/>
    <p:sldId id="314" r:id="rId12"/>
    <p:sldId id="308" r:id="rId13"/>
    <p:sldId id="316" r:id="rId14"/>
    <p:sldId id="310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462" autoAdjust="0"/>
  </p:normalViewPr>
  <p:slideViewPr>
    <p:cSldViewPr>
      <p:cViewPr varScale="1">
        <p:scale>
          <a:sx n="70" d="100"/>
          <a:sy n="70" d="100"/>
        </p:scale>
        <p:origin x="11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19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3214" y="6475413"/>
            <a:ext cx="166071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 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4968" y="6475413"/>
            <a:ext cx="15789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Frank Hsu,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6495" y="6475413"/>
            <a:ext cx="16174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Frank Hsu,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802.11-20/0105r1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81" y="6475413"/>
            <a:ext cx="13048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Frank Hsu,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TW" sz="2800" dirty="0" smtClean="0"/>
              <a:t>Link Latency Statistics of Multi-band Operations in EHT</a:t>
            </a:r>
            <a:endParaRPr lang="en-US" sz="28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2020-01-08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315" name="Object 2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358757"/>
              </p:ext>
            </p:extLst>
          </p:nvPr>
        </p:nvGraphicFramePr>
        <p:xfrm>
          <a:off x="923925" y="2895600"/>
          <a:ext cx="7534275" cy="338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1" name="Document" r:id="rId4" imgW="8494945" imgH="3875909" progId="Word.Document.8">
                  <p:embed/>
                </p:oleObj>
              </mc:Choice>
              <mc:Fallback>
                <p:oleObj name="Document" r:id="rId4" imgW="8494945" imgH="3875909" progId="Word.Document.8">
                  <p:embed/>
                  <p:pic>
                    <p:nvPicPr>
                      <p:cNvPr id="0" name="Picture 2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2895600"/>
                        <a:ext cx="7534275" cy="3382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Statistics in EHT MLO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the view of load balance, especially for latency critical applications, </a:t>
            </a:r>
            <a:r>
              <a:rPr lang="en-US" dirty="0" smtClean="0"/>
              <a:t>average and percentile statistics </a:t>
            </a:r>
            <a:r>
              <a:rPr lang="en-US" dirty="0"/>
              <a:t>of transmit delay </a:t>
            </a:r>
            <a:r>
              <a:rPr lang="en-US" dirty="0" smtClean="0"/>
              <a:t>on </a:t>
            </a:r>
            <a:r>
              <a:rPr lang="en-US" altLang="zh-TW" dirty="0" smtClean="0"/>
              <a:t>each link are necessary</a:t>
            </a:r>
            <a:endParaRPr lang="en-US" altLang="zh-TW" dirty="0"/>
          </a:p>
          <a:p>
            <a:r>
              <a:rPr lang="en-US" altLang="zh-TW" dirty="0" smtClean="0"/>
              <a:t>EHT</a:t>
            </a:r>
            <a:r>
              <a:rPr lang="zh-TW" altLang="en-US" dirty="0" smtClean="0"/>
              <a:t> </a:t>
            </a:r>
            <a:r>
              <a:rPr lang="en-US" altLang="zh-TW" dirty="0"/>
              <a:t>STAs</a:t>
            </a:r>
            <a:r>
              <a:rPr lang="zh-TW" altLang="en-US" dirty="0"/>
              <a:t> </a:t>
            </a:r>
            <a:r>
              <a:rPr lang="en-US" altLang="zh-TW" dirty="0"/>
              <a:t>running time critical </a:t>
            </a:r>
            <a:r>
              <a:rPr lang="en-US" altLang="zh-TW" dirty="0" smtClean="0"/>
              <a:t>applications may set transmit delay statistics as a higher priority reference for traffic distribution</a:t>
            </a:r>
          </a:p>
          <a:p>
            <a:r>
              <a:rPr lang="en-US" dirty="0" smtClean="0"/>
              <a:t>Transmit </a:t>
            </a:r>
            <a:r>
              <a:rPr lang="en-US" dirty="0"/>
              <a:t>delay can be separately generated depending on MSDU sizes, such as small, medium, and large </a:t>
            </a:r>
            <a:r>
              <a:rPr lang="en-US" dirty="0" smtClean="0"/>
              <a:t>MSDUs for specific traffic types</a:t>
            </a:r>
            <a:endParaRPr lang="en-US" dirty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2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Examples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balance: AP can steer delay sensitive STAs’ traffic to a link with shorter latency </a:t>
            </a:r>
          </a:p>
          <a:p>
            <a:r>
              <a:rPr lang="en-US" dirty="0"/>
              <a:t>TID mapping assistance: For a TID mapping to multiple links, sending MSDUs to a link already suffering from long latency may further increase traffic </a:t>
            </a:r>
            <a:r>
              <a:rPr lang="en-US" dirty="0" smtClean="0"/>
              <a:t>congestion</a:t>
            </a:r>
          </a:p>
          <a:p>
            <a:r>
              <a:rPr lang="en-US" dirty="0" smtClean="0"/>
              <a:t>Single link devices may pick up a low latency link during association with an MLO AP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825" y="5000752"/>
            <a:ext cx="5454326" cy="156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4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 Statistics Ideas for EHT MLO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96913" y="1545335"/>
            <a:ext cx="7772400" cy="4930077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EHT MLO AP should provide latency statistics of each link, including</a:t>
            </a:r>
          </a:p>
          <a:p>
            <a:pPr lvl="1"/>
            <a:r>
              <a:rPr lang="en-US" altLang="zh-TW" dirty="0" smtClean="0"/>
              <a:t>Average transmit delay </a:t>
            </a:r>
            <a:r>
              <a:rPr lang="en-US" altLang="zh-TW" dirty="0" smtClean="0"/>
              <a:t>and </a:t>
            </a:r>
            <a:r>
              <a:rPr lang="en-US" dirty="0" smtClean="0"/>
              <a:t>95</a:t>
            </a:r>
            <a:r>
              <a:rPr lang="en-US" dirty="0" smtClean="0"/>
              <a:t>% percentile transmit delay over all ACs</a:t>
            </a:r>
          </a:p>
          <a:p>
            <a:pPr lvl="1"/>
            <a:r>
              <a:rPr lang="en-US" altLang="zh-TW" dirty="0"/>
              <a:t>Average transmit delay </a:t>
            </a:r>
            <a:r>
              <a:rPr lang="en-US" altLang="zh-TW" dirty="0" smtClean="0"/>
              <a:t>and </a:t>
            </a:r>
            <a:r>
              <a:rPr lang="en-US" dirty="0" smtClean="0"/>
              <a:t>95</a:t>
            </a:r>
            <a:r>
              <a:rPr lang="en-US" dirty="0"/>
              <a:t>% percentile transmit delay of </a:t>
            </a:r>
            <a:r>
              <a:rPr lang="en-US" altLang="zh-TW" dirty="0"/>
              <a:t>the highest priority </a:t>
            </a:r>
            <a:r>
              <a:rPr lang="en-US" dirty="0" smtClean="0"/>
              <a:t>AC</a:t>
            </a:r>
          </a:p>
          <a:p>
            <a:pPr lvl="1"/>
            <a:r>
              <a:rPr lang="en-US" dirty="0" smtClean="0"/>
              <a:t>Average MSDU loss rate</a:t>
            </a:r>
          </a:p>
          <a:p>
            <a:pPr lvl="1"/>
            <a:r>
              <a:rPr lang="en-US" dirty="0" smtClean="0"/>
              <a:t>In optional </a:t>
            </a:r>
            <a:r>
              <a:rPr lang="en-US" dirty="0" err="1" smtClean="0"/>
              <a:t>subelements</a:t>
            </a:r>
            <a:r>
              <a:rPr lang="en-US" dirty="0" smtClean="0"/>
              <a:t>,</a:t>
            </a:r>
          </a:p>
          <a:p>
            <a:pPr lvl="2"/>
            <a:r>
              <a:rPr lang="en-US" dirty="0" smtClean="0"/>
              <a:t>Detailed transmit delay statistics depending on MSDU </a:t>
            </a:r>
            <a:r>
              <a:rPr lang="en-US" dirty="0" smtClean="0"/>
              <a:t>sizes</a:t>
            </a:r>
            <a:endParaRPr lang="en-US" dirty="0" smtClean="0"/>
          </a:p>
          <a:p>
            <a:pPr lvl="2"/>
            <a:r>
              <a:rPr lang="en-US" dirty="0" smtClean="0"/>
              <a:t>Detailed delay statistics of each </a:t>
            </a:r>
            <a:r>
              <a:rPr lang="en-US" dirty="0" smtClean="0"/>
              <a:t>AC</a:t>
            </a:r>
          </a:p>
          <a:p>
            <a:pPr lvl="2"/>
            <a:r>
              <a:rPr lang="en-US" dirty="0" smtClean="0"/>
              <a:t>TBD detailed information</a:t>
            </a:r>
            <a:endParaRPr lang="en-US" dirty="0" smtClean="0"/>
          </a:p>
          <a:p>
            <a:r>
              <a:rPr lang="en-US" dirty="0" smtClean="0"/>
              <a:t>Enhancement in measurement report element to cover UL transmit delay of STA, such </a:t>
            </a:r>
            <a:r>
              <a:rPr lang="en-US" dirty="0" smtClean="0"/>
              <a:t>as adding percentile </a:t>
            </a:r>
            <a:r>
              <a:rPr lang="en-US" dirty="0" smtClean="0"/>
              <a:t>statistics</a:t>
            </a:r>
            <a:r>
              <a:rPr lang="en-US" altLang="zh-TW" dirty="0" smtClean="0"/>
              <a:t> </a:t>
            </a:r>
          </a:p>
          <a:p>
            <a:r>
              <a:rPr lang="en-US" dirty="0" smtClean="0"/>
              <a:t>Information can be carried in a new element or extension of current elements</a:t>
            </a:r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EHT MLO AP should provide </a:t>
            </a:r>
            <a:r>
              <a:rPr lang="en-US" dirty="0"/>
              <a:t>average </a:t>
            </a:r>
            <a:r>
              <a:rPr lang="en-US" dirty="0" smtClean="0"/>
              <a:t>transmit </a:t>
            </a:r>
            <a:r>
              <a:rPr lang="en-US" dirty="0" smtClean="0"/>
              <a:t>delay </a:t>
            </a:r>
            <a:r>
              <a:rPr lang="en-US" dirty="0" smtClean="0"/>
              <a:t>and TBD% percentile transmit delay statistics of </a:t>
            </a:r>
            <a:r>
              <a:rPr lang="en-US" dirty="0" smtClean="0"/>
              <a:t>each link </a:t>
            </a:r>
            <a:r>
              <a:rPr lang="en-US" dirty="0"/>
              <a:t>carried in an information element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1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IEEE 802.11md D3.0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11-18-1160  Controlling latency in 802.11	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7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In EHT, latency improvement is the key task</a:t>
            </a:r>
          </a:p>
          <a:p>
            <a:r>
              <a:rPr lang="en-US" dirty="0" smtClean="0"/>
              <a:t>Multilink operation(MLO) targets to </a:t>
            </a:r>
            <a:r>
              <a:rPr lang="en-US" dirty="0"/>
              <a:t>increase the overall throughput </a:t>
            </a:r>
            <a:r>
              <a:rPr lang="en-US" dirty="0" smtClean="0"/>
              <a:t>and </a:t>
            </a:r>
            <a:r>
              <a:rPr lang="en-US" dirty="0"/>
              <a:t>to improve connection stability. </a:t>
            </a:r>
          </a:p>
          <a:p>
            <a:r>
              <a:rPr lang="en-US" altLang="zh-TW" dirty="0" smtClean="0"/>
              <a:t>For EHT MLO, in the view of load balance</a:t>
            </a:r>
          </a:p>
          <a:p>
            <a:pPr lvl="1"/>
            <a:r>
              <a:rPr lang="en-US" altLang="zh-TW" dirty="0" smtClean="0"/>
              <a:t>In </a:t>
            </a:r>
            <a:r>
              <a:rPr lang="en-US" altLang="zh-TW" dirty="0"/>
              <a:t>addition to </a:t>
            </a:r>
            <a:r>
              <a:rPr lang="en-US" altLang="zh-TW" dirty="0" smtClean="0"/>
              <a:t>legacy BSS load </a:t>
            </a:r>
            <a:r>
              <a:rPr lang="en-US" altLang="zh-TW" dirty="0"/>
              <a:t>statistics, latency serves as </a:t>
            </a:r>
            <a:r>
              <a:rPr lang="en-US" altLang="zh-TW" dirty="0" smtClean="0"/>
              <a:t>another important indicator </a:t>
            </a:r>
            <a:r>
              <a:rPr lang="en-US" altLang="zh-TW" dirty="0"/>
              <a:t>helping </a:t>
            </a:r>
            <a:r>
              <a:rPr lang="en-US" altLang="zh-TW" dirty="0" smtClean="0"/>
              <a:t>STA </a:t>
            </a:r>
            <a:r>
              <a:rPr lang="en-US" altLang="zh-TW" dirty="0"/>
              <a:t>to understand if a link is qualified for </a:t>
            </a:r>
            <a:r>
              <a:rPr lang="en-US" altLang="zh-TW" dirty="0" smtClean="0"/>
              <a:t>time critical applications	</a:t>
            </a:r>
            <a:endParaRPr lang="en-US" altLang="zh-TW" dirty="0"/>
          </a:p>
          <a:p>
            <a:pPr lvl="1"/>
            <a:r>
              <a:rPr lang="en-US" altLang="zh-TW" dirty="0"/>
              <a:t>AP can further provide latency statistics of each link to help </a:t>
            </a:r>
            <a:r>
              <a:rPr lang="en-US" altLang="zh-TW" dirty="0" smtClean="0"/>
              <a:t>STA </a:t>
            </a:r>
            <a:r>
              <a:rPr lang="en-US" altLang="zh-TW" dirty="0"/>
              <a:t>using a suitable </a:t>
            </a:r>
            <a:r>
              <a:rPr lang="en-US" altLang="zh-TW" dirty="0" smtClean="0"/>
              <a:t>link </a:t>
            </a:r>
          </a:p>
          <a:p>
            <a:r>
              <a:rPr lang="en-US" altLang="zh-TW" dirty="0" smtClean="0"/>
              <a:t>This contribution explores latency statistics in current specs. and proposes to add more latency statistics in EHT for MLO</a:t>
            </a:r>
            <a:endParaRPr lang="en-US" altLang="zh-TW" dirty="0"/>
          </a:p>
          <a:p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Re-cap of Latency Related Elements </a:t>
            </a:r>
            <a:r>
              <a:rPr lang="en-US" sz="2000" dirty="0" smtClean="0"/>
              <a:t>[1]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BSS </a:t>
            </a:r>
            <a:r>
              <a:rPr lang="en-US" dirty="0"/>
              <a:t>Average Access Delay </a:t>
            </a:r>
            <a:r>
              <a:rPr lang="en-US" dirty="0" smtClean="0"/>
              <a:t>element</a:t>
            </a:r>
          </a:p>
          <a:p>
            <a:pPr lvl="1"/>
            <a:r>
              <a:rPr lang="en-US" dirty="0"/>
              <a:t>contains the AP </a:t>
            </a:r>
            <a:r>
              <a:rPr lang="en-US" b="1" dirty="0">
                <a:solidFill>
                  <a:srgbClr val="0000FF"/>
                </a:solidFill>
              </a:rPr>
              <a:t>Average Access Delay</a:t>
            </a:r>
            <a:r>
              <a:rPr lang="en-US" dirty="0"/>
              <a:t>, which is a measure of load in the BSS and is available in both </a:t>
            </a:r>
            <a:r>
              <a:rPr lang="en-US" dirty="0" err="1"/>
              <a:t>QoS</a:t>
            </a:r>
            <a:r>
              <a:rPr lang="en-US" dirty="0"/>
              <a:t> APs and non-</a:t>
            </a:r>
            <a:r>
              <a:rPr lang="en-US" dirty="0" err="1"/>
              <a:t>QoS</a:t>
            </a:r>
            <a:r>
              <a:rPr lang="en-US" dirty="0"/>
              <a:t> APs.</a:t>
            </a:r>
            <a:endParaRPr lang="en-US" dirty="0" smtClean="0"/>
          </a:p>
          <a:p>
            <a:r>
              <a:rPr lang="en-US" dirty="0" smtClean="0"/>
              <a:t>BSS </a:t>
            </a:r>
            <a:r>
              <a:rPr lang="en-US" dirty="0"/>
              <a:t>AC Access Delay </a:t>
            </a:r>
            <a:r>
              <a:rPr lang="en-US" dirty="0" smtClean="0"/>
              <a:t>element</a:t>
            </a:r>
          </a:p>
          <a:p>
            <a:pPr lvl="1"/>
            <a:r>
              <a:rPr lang="en-US" dirty="0"/>
              <a:t>contains an </a:t>
            </a:r>
            <a:r>
              <a:rPr lang="en-US" b="1" dirty="0">
                <a:solidFill>
                  <a:srgbClr val="0000FF"/>
                </a:solidFill>
              </a:rPr>
              <a:t>Access Category Access </a:t>
            </a:r>
            <a:r>
              <a:rPr lang="en-US" b="1" dirty="0" smtClean="0">
                <a:solidFill>
                  <a:srgbClr val="0000FF"/>
                </a:solidFill>
              </a:rPr>
              <a:t>Delay</a:t>
            </a:r>
            <a:r>
              <a:rPr lang="en-US" dirty="0"/>
              <a:t>. </a:t>
            </a:r>
            <a:r>
              <a:rPr lang="en-US" dirty="0" smtClean="0"/>
              <a:t>Use same delay </a:t>
            </a:r>
            <a:r>
              <a:rPr lang="en-US" dirty="0"/>
              <a:t>definition </a:t>
            </a:r>
            <a:r>
              <a:rPr lang="en-US" dirty="0" smtClean="0"/>
              <a:t>as the </a:t>
            </a:r>
            <a:r>
              <a:rPr lang="en-US" dirty="0" smtClean="0"/>
              <a:t>Average </a:t>
            </a:r>
            <a:r>
              <a:rPr lang="en-US" dirty="0"/>
              <a:t>Access </a:t>
            </a:r>
            <a:r>
              <a:rPr lang="en-US" dirty="0" smtClean="0"/>
              <a:t>Delay but separate measures of each access category</a:t>
            </a:r>
          </a:p>
          <a:p>
            <a:r>
              <a:rPr lang="en-US" dirty="0"/>
              <a:t>Measurement </a:t>
            </a:r>
            <a:r>
              <a:rPr lang="en-US" dirty="0" smtClean="0"/>
              <a:t>Report element</a:t>
            </a:r>
          </a:p>
          <a:p>
            <a:pPr lvl="1"/>
            <a:r>
              <a:rPr lang="en-US" dirty="0" smtClean="0"/>
              <a:t>In Transmit </a:t>
            </a:r>
            <a:r>
              <a:rPr lang="en-US" dirty="0"/>
              <a:t>Stream/Category Measurement </a:t>
            </a:r>
            <a:r>
              <a:rPr lang="en-US" dirty="0" smtClean="0"/>
              <a:t>report, </a:t>
            </a:r>
            <a:r>
              <a:rPr lang="en-US" b="1" dirty="0" smtClean="0">
                <a:solidFill>
                  <a:srgbClr val="0000FF"/>
                </a:solidFill>
              </a:rPr>
              <a:t>average queue delay and average transmit delay</a:t>
            </a:r>
            <a:r>
              <a:rPr lang="en-US" dirty="0" smtClean="0"/>
              <a:t> are reported for a </a:t>
            </a:r>
            <a:r>
              <a:rPr lang="en-US" dirty="0" smtClean="0"/>
              <a:t>TS/TC </a:t>
            </a:r>
            <a:r>
              <a:rPr lang="en-US" dirty="0" smtClean="0"/>
              <a:t>to a specific peer STA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5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Types Defined in Baseline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Queue delay</a:t>
            </a:r>
          </a:p>
          <a:p>
            <a:r>
              <a:rPr lang="en-US" altLang="zh-TW" dirty="0" smtClean="0"/>
              <a:t>(Access category) </a:t>
            </a:r>
            <a:r>
              <a:rPr lang="en-US" dirty="0" smtClean="0"/>
              <a:t>access delay</a:t>
            </a:r>
          </a:p>
          <a:p>
            <a:r>
              <a:rPr lang="en-US" dirty="0" smtClean="0"/>
              <a:t>Transmit delay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Delay 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228601" y="1676400"/>
            <a:ext cx="52578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MSDU base</a:t>
            </a:r>
          </a:p>
          <a:p>
            <a:r>
              <a:rPr lang="en-US" dirty="0" smtClean="0"/>
              <a:t>Queue delay is measured </a:t>
            </a:r>
            <a:r>
              <a:rPr lang="en-US" dirty="0"/>
              <a:t>from the time the MSDU is passed to the MAC until the point at which the first or only corresponding MPDU begins transmission. </a:t>
            </a:r>
            <a:r>
              <a:rPr lang="en-US" dirty="0"/>
              <a:t>(defined in TS/TC </a:t>
            </a:r>
            <a:r>
              <a:rPr lang="en-US" dirty="0"/>
              <a:t>Measurement report)</a:t>
            </a:r>
            <a:endParaRPr lang="en-US" dirty="0" smtClean="0"/>
          </a:p>
          <a:p>
            <a:r>
              <a:rPr lang="en-US" dirty="0" smtClean="0"/>
              <a:t>Each access category has its own queue. Average queue delay of </a:t>
            </a:r>
            <a:r>
              <a:rPr lang="en-US" dirty="0" smtClean="0"/>
              <a:t>each access category </a:t>
            </a:r>
            <a:r>
              <a:rPr lang="en-US" dirty="0" smtClean="0"/>
              <a:t>is </a:t>
            </a:r>
            <a:r>
              <a:rPr lang="en-US" dirty="0" smtClean="0"/>
              <a:t>different</a:t>
            </a:r>
          </a:p>
          <a:p>
            <a:r>
              <a:rPr lang="en-US" dirty="0" smtClean="0"/>
              <a:t>No separate AC queue delay measures in current specs.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252" y="2570500"/>
            <a:ext cx="2834775" cy="3525500"/>
          </a:xfrm>
          <a:prstGeom prst="rect">
            <a:avLst/>
          </a:prstGeom>
        </p:spPr>
      </p:pic>
      <p:sp>
        <p:nvSpPr>
          <p:cNvPr id="10" name="向下箭號 9"/>
          <p:cNvSpPr/>
          <p:nvPr/>
        </p:nvSpPr>
        <p:spPr>
          <a:xfrm rot="16200000">
            <a:off x="5649527" y="2542301"/>
            <a:ext cx="246888" cy="56235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5359977" y="2434734"/>
            <a:ext cx="1773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MAC Arrival</a:t>
            </a:r>
            <a:endParaRPr lang="en-US" dirty="0"/>
          </a:p>
        </p:txBody>
      </p:sp>
      <p:sp>
        <p:nvSpPr>
          <p:cNvPr id="12" name="向下箭號 11"/>
          <p:cNvSpPr/>
          <p:nvPr/>
        </p:nvSpPr>
        <p:spPr>
          <a:xfrm rot="16200000">
            <a:off x="7010468" y="5657057"/>
            <a:ext cx="246888" cy="56235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5241009" y="6013748"/>
            <a:ext cx="2113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Corresponding MPDU starts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Access Delay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743200"/>
          </a:xfrm>
        </p:spPr>
        <p:txBody>
          <a:bodyPr/>
          <a:lstStyle/>
          <a:p>
            <a:r>
              <a:rPr lang="en-US" dirty="0" smtClean="0"/>
              <a:t>MPDU base</a:t>
            </a:r>
          </a:p>
          <a:p>
            <a:r>
              <a:rPr lang="en-US" dirty="0"/>
              <a:t>Channel(Medium) access </a:t>
            </a:r>
            <a:r>
              <a:rPr lang="en-US" dirty="0" smtClean="0"/>
              <a:t>delay is measured </a:t>
            </a:r>
            <a:r>
              <a:rPr lang="en-US" dirty="0"/>
              <a:t>from the time the DCF or EDCAF MPDU is ready for transmission (i.e., begins CSMA/CA access) until the actual frame transmission start time. </a:t>
            </a:r>
            <a:r>
              <a:rPr lang="en-US" dirty="0"/>
              <a:t>(defined in BSS </a:t>
            </a:r>
            <a:r>
              <a:rPr lang="en-US" dirty="0"/>
              <a:t>Average Access Delay element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considerations of collision or failed transmission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527418"/>
            <a:ext cx="5780587" cy="200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03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Delay (1/2)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r>
              <a:rPr lang="en-US" dirty="0" smtClean="0"/>
              <a:t>MSDU base</a:t>
            </a:r>
          </a:p>
          <a:p>
            <a:r>
              <a:rPr lang="en-US" dirty="0"/>
              <a:t>Transmit </a:t>
            </a:r>
            <a:r>
              <a:rPr lang="en-US" dirty="0" smtClean="0"/>
              <a:t>delay is measured </a:t>
            </a:r>
            <a:r>
              <a:rPr lang="en-US" dirty="0"/>
              <a:t>from the time the MSDU is passed to the MAC until the point at which </a:t>
            </a:r>
            <a:r>
              <a:rPr lang="en-US" dirty="0" smtClean="0"/>
              <a:t>the </a:t>
            </a:r>
            <a:r>
              <a:rPr lang="en-US" dirty="0"/>
              <a:t>entire MSDU </a:t>
            </a:r>
            <a:r>
              <a:rPr lang="en-US" dirty="0" smtClean="0"/>
              <a:t>has </a:t>
            </a:r>
            <a:r>
              <a:rPr lang="en-US" dirty="0"/>
              <a:t>been successfully transmitted, including receipt of the final </a:t>
            </a:r>
            <a:r>
              <a:rPr lang="en-US" dirty="0" err="1"/>
              <a:t>Ack</a:t>
            </a:r>
            <a:r>
              <a:rPr lang="en-US" dirty="0"/>
              <a:t> frame from the peer STA if the </a:t>
            </a:r>
            <a:r>
              <a:rPr lang="en-US" dirty="0" err="1"/>
              <a:t>QoS</a:t>
            </a:r>
            <a:r>
              <a:rPr lang="en-US" dirty="0"/>
              <a:t> </a:t>
            </a:r>
            <a:r>
              <a:rPr lang="en-US" dirty="0" err="1"/>
              <a:t>Ack</a:t>
            </a:r>
            <a:r>
              <a:rPr lang="en-US" dirty="0"/>
              <a:t> service class is being used. </a:t>
            </a:r>
            <a:r>
              <a:rPr lang="en-US" dirty="0" smtClean="0"/>
              <a:t>(defined in TS/TC </a:t>
            </a:r>
            <a:r>
              <a:rPr lang="en-US" dirty="0"/>
              <a:t>Measurement report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1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Transmit Delay (2/2)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3996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Transmit delay counts until the MSDU is successfully </a:t>
            </a:r>
            <a:r>
              <a:rPr lang="en-US" dirty="0" err="1" smtClean="0"/>
              <a:t>Acked</a:t>
            </a:r>
            <a:r>
              <a:rPr lang="en-US" dirty="0" smtClean="0"/>
              <a:t> by the peer STA</a:t>
            </a:r>
          </a:p>
          <a:p>
            <a:pPr lvl="1"/>
            <a:r>
              <a:rPr lang="en-US" dirty="0" smtClean="0"/>
              <a:t>If an MSDU is divided into fragments, delay counts until all fragments are </a:t>
            </a:r>
            <a:r>
              <a:rPr lang="en-US" dirty="0" err="1" smtClean="0"/>
              <a:t>Acked</a:t>
            </a:r>
            <a:endParaRPr lang="en-US" dirty="0" smtClean="0"/>
          </a:p>
          <a:p>
            <a:pPr lvl="1"/>
            <a:r>
              <a:rPr lang="en-US" dirty="0" smtClean="0"/>
              <a:t>If an MSDU is discarded due to timeout or other reasons, the MSDU is not taken account into transmit delay measurement</a:t>
            </a:r>
          </a:p>
          <a:p>
            <a:r>
              <a:rPr lang="en-US" dirty="0" smtClean="0"/>
              <a:t>Transmit delay is not equal to queue delay + channel access delay </a:t>
            </a:r>
          </a:p>
          <a:p>
            <a:pPr lvl="1"/>
            <a:r>
              <a:rPr lang="en-US" dirty="0"/>
              <a:t>Collision or retransmission may </a:t>
            </a:r>
            <a:r>
              <a:rPr lang="en-US" dirty="0" smtClean="0"/>
              <a:t>happen and the period of waiting for </a:t>
            </a:r>
            <a:r>
              <a:rPr lang="en-US" dirty="0" err="1" smtClean="0"/>
              <a:t>ack</a:t>
            </a:r>
            <a:r>
              <a:rPr lang="en-US" dirty="0" smtClean="0"/>
              <a:t> is not considered as well 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032113"/>
            <a:ext cx="8510669" cy="14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28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Latency Statistics Insufficiency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>
            <a:normAutofit/>
          </a:bodyPr>
          <a:lstStyle/>
          <a:p>
            <a:r>
              <a:rPr lang="en-US" dirty="0" smtClean="0"/>
              <a:t>BSS Average/BSS AC Access </a:t>
            </a:r>
            <a:r>
              <a:rPr lang="en-US" dirty="0"/>
              <a:t>Delay </a:t>
            </a:r>
            <a:r>
              <a:rPr lang="en-US" dirty="0" smtClean="0"/>
              <a:t>elements cover only channel access delay. Channel access delay is not accurate enough information without considering transmission failure</a:t>
            </a:r>
          </a:p>
          <a:p>
            <a:r>
              <a:rPr lang="en-US" dirty="0" smtClean="0"/>
              <a:t>Transmit </a:t>
            </a:r>
            <a:r>
              <a:rPr lang="en-US" dirty="0" smtClean="0"/>
              <a:t>delay conveys key information how long it takes for an MSDU being successfully delivered to the destination but there is no such information measured in BSS </a:t>
            </a:r>
            <a:r>
              <a:rPr lang="en-US" dirty="0" smtClean="0"/>
              <a:t>base or </a:t>
            </a:r>
            <a:r>
              <a:rPr lang="en-US" dirty="0" smtClean="0"/>
              <a:t>in link </a:t>
            </a:r>
            <a:r>
              <a:rPr lang="en-US" dirty="0" smtClean="0"/>
              <a:t>base</a:t>
            </a:r>
          </a:p>
          <a:p>
            <a:pPr lvl="1"/>
            <a:r>
              <a:rPr lang="en-US" dirty="0"/>
              <a:t>Current transmit delay </a:t>
            </a:r>
            <a:r>
              <a:rPr lang="en-US" dirty="0" smtClean="0"/>
              <a:t>is </a:t>
            </a:r>
            <a:r>
              <a:rPr lang="en-US" dirty="0"/>
              <a:t>by request and only cover delay statistics between two peer STAs </a:t>
            </a:r>
            <a:endParaRPr lang="en-US" dirty="0" smtClean="0"/>
          </a:p>
          <a:p>
            <a:r>
              <a:rPr lang="en-US" dirty="0" smtClean="0"/>
              <a:t>Average based statistics are not enough for latency critical applications </a:t>
            </a:r>
            <a:r>
              <a:rPr lang="en-US" sz="2000" dirty="0" smtClean="0"/>
              <a:t>[2]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Frank Hsu, Mediatek Inc.</a:t>
            </a:r>
            <a:endParaRPr lang="en-US" altLang="ko-KR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171690</TotalTime>
  <Words>970</Words>
  <Application>Microsoft Office PowerPoint</Application>
  <PresentationFormat>如螢幕大小 (4:3)</PresentationFormat>
  <Paragraphs>117</Paragraphs>
  <Slides>14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Link Latency Statistics of Multi-band Operations in EHT</vt:lpstr>
      <vt:lpstr>Introduction</vt:lpstr>
      <vt:lpstr>Re-cap of Latency Related Elements [1]</vt:lpstr>
      <vt:lpstr>Delay Types Defined in Baseline</vt:lpstr>
      <vt:lpstr>Queue Delay </vt:lpstr>
      <vt:lpstr>Channel Access Delay</vt:lpstr>
      <vt:lpstr>Transmit Delay (1/2)</vt:lpstr>
      <vt:lpstr>Transmit Delay (2/2)</vt:lpstr>
      <vt:lpstr>Current Latency Statistics Insufficiency</vt:lpstr>
      <vt:lpstr>Latency Statistics in EHT MLO</vt:lpstr>
      <vt:lpstr>Usage Examples</vt:lpstr>
      <vt:lpstr>Latency Statistics Ideas for EHT MLO</vt:lpstr>
      <vt:lpstr>Straw Poll 1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james.yee@mediatek.com</dc:creator>
  <cp:lastModifiedBy>Frank Hsu (徐建芳)</cp:lastModifiedBy>
  <cp:revision>1916</cp:revision>
  <cp:lastPrinted>1998-02-10T13:28:06Z</cp:lastPrinted>
  <dcterms:created xsi:type="dcterms:W3CDTF">2007-05-21T21:00:37Z</dcterms:created>
  <dcterms:modified xsi:type="dcterms:W3CDTF">2020-02-20T09:18:28Z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