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  <p:sldId id="264" r:id="rId10"/>
    <p:sldId id="265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phen McCann" initials="SM" lastIdx="1" clrIdx="0">
    <p:extLst>
      <p:ext uri="{19B8F6BF-5375-455C-9EA6-DF929625EA0E}">
        <p15:presenceInfo xmlns:p15="http://schemas.microsoft.com/office/powerpoint/2012/main" userId="S::smccann@blackberry.com::8c7b77f4-3acc-43cc-be5c-afc1107d4ce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20" autoAdjust="0"/>
    <p:restoredTop sz="84136" autoAdjust="0"/>
  </p:normalViewPr>
  <p:slideViewPr>
    <p:cSldViewPr>
      <p:cViewPr varScale="1">
        <p:scale>
          <a:sx n="80" d="100"/>
          <a:sy n="80" d="100"/>
        </p:scale>
        <p:origin x="108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0481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5658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9230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055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CA" dirty="0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James Lepp,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802.11-20/0102r1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001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project/802_11bd.html" TargetMode="External"/><Relationship Id="rId2" Type="http://schemas.openxmlformats.org/officeDocument/2006/relationships/hyperlink" Target="https://www.fcc.gov/ecfs/search/filings?limit=100&amp;offset=0&amp;proceedings_name=19-138&amp;sort=date_disseminated,DES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802.11bd channelization for different regulatory domains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2019-09-10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4079685"/>
              </p:ext>
            </p:extLst>
          </p:nvPr>
        </p:nvGraphicFramePr>
        <p:xfrm>
          <a:off x="1787525" y="2484438"/>
          <a:ext cx="8216900" cy="244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0" name="Document" r:id="rId4" imgW="8567992" imgH="2549931" progId="Word.Document.8">
                  <p:embed/>
                </p:oleObj>
              </mc:Choice>
              <mc:Fallback>
                <p:oleObj name="Document" r:id="rId4" imgW="8567992" imgH="254993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7525" y="2484438"/>
                        <a:ext cx="8216900" cy="24431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15F36-4BE8-4415-A2C9-B61EFF94D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959294"/>
          </a:xfrm>
        </p:spPr>
        <p:txBody>
          <a:bodyPr/>
          <a:lstStyle/>
          <a:p>
            <a:r>
              <a:rPr lang="en-CA" dirty="0"/>
              <a:t>Background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7177D6-E4CA-407A-9F77-A0060D5271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AF4A17-3803-4C8A-ADDA-6826B7F3000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E00327-5FDB-4202-B109-48267379F84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8" name="Right Brace 7">
            <a:extLst>
              <a:ext uri="{FF2B5EF4-FFF2-40B4-BE49-F238E27FC236}">
                <a16:creationId xmlns:a16="http://schemas.microsoft.com/office/drawing/2014/main" id="{02E25557-1D14-462F-A517-938AD6E7FE6F}"/>
              </a:ext>
            </a:extLst>
          </p:cNvPr>
          <p:cNvSpPr/>
          <p:nvPr/>
        </p:nvSpPr>
        <p:spPr bwMode="auto">
          <a:xfrm>
            <a:off x="9896992" y="1981200"/>
            <a:ext cx="457200" cy="18288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CF083CA9-158D-4E2E-891E-6FE637E88F19}"/>
              </a:ext>
            </a:extLst>
          </p:cNvPr>
          <p:cNvSpPr/>
          <p:nvPr/>
        </p:nvSpPr>
        <p:spPr bwMode="auto">
          <a:xfrm>
            <a:off x="9896992" y="4161189"/>
            <a:ext cx="457200" cy="18288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4950489-E0EA-471D-B875-9FEDBB9D0626}"/>
              </a:ext>
            </a:extLst>
          </p:cNvPr>
          <p:cNvSpPr txBox="1"/>
          <p:nvPr/>
        </p:nvSpPr>
        <p:spPr>
          <a:xfrm>
            <a:off x="10484767" y="2672310"/>
            <a:ext cx="1021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tx1"/>
                </a:solidFill>
              </a:rPr>
              <a:t>Before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C8E5FB1-1170-406C-BD6A-50C03D15CFFF}"/>
              </a:ext>
            </a:extLst>
          </p:cNvPr>
          <p:cNvSpPr txBox="1"/>
          <p:nvPr/>
        </p:nvSpPr>
        <p:spPr>
          <a:xfrm>
            <a:off x="10484767" y="4844756"/>
            <a:ext cx="8338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tx1"/>
                </a:solidFill>
              </a:rPr>
              <a:t>After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21BBED8-D2AC-4952-AF4F-FCB9E6D7DC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412616"/>
            <a:ext cx="9384833" cy="5051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764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Background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The current FCC NPRM (19-138)</a:t>
            </a:r>
            <a:r>
              <a:rPr lang="en-GB" b="0" baseline="30000" dirty="0"/>
              <a:t>[1]</a:t>
            </a:r>
            <a:r>
              <a:rPr lang="en-GB" b="0" dirty="0"/>
              <a:t> proposes changes to US 5.9GHz band allocations.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IEEE 802.11bd</a:t>
            </a:r>
            <a:r>
              <a:rPr lang="en-GB" b="0" baseline="30000" dirty="0"/>
              <a:t>[2]</a:t>
            </a:r>
            <a:r>
              <a:rPr lang="en-GB" b="0" dirty="0"/>
              <a:t> should develop radio technology flexible for FCC, </a:t>
            </a:r>
            <a:r>
              <a:rPr lang="en-GB" b="0" dirty="0">
                <a:solidFill>
                  <a:schemeClr val="tx1"/>
                </a:solidFill>
              </a:rPr>
              <a:t>ETSI</a:t>
            </a:r>
            <a:r>
              <a:rPr lang="en-GB" b="0" dirty="0">
                <a:solidFill>
                  <a:srgbClr val="FF0000"/>
                </a:solidFill>
              </a:rPr>
              <a:t> </a:t>
            </a:r>
            <a:r>
              <a:rPr lang="en-GB" b="0" dirty="0"/>
              <a:t>and other regulatory domains so it can be used around the world.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Previous FCC 5.9GHz channelization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42757E7-279E-463D-B20E-787D1CA3E6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4927" y="2716413"/>
            <a:ext cx="6429873" cy="3722558"/>
          </a:xfrm>
          <a:prstGeom prst="rect">
            <a:avLst/>
          </a:prstGeom>
        </p:spPr>
      </p:pic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47801"/>
            <a:ext cx="10361084" cy="4646614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Overlaid with SAE</a:t>
            </a:r>
            <a:r>
              <a:rPr lang="en-GB" b="0" baseline="30000" dirty="0"/>
              <a:t>[3]</a:t>
            </a:r>
            <a:r>
              <a:rPr lang="en-GB" b="0" dirty="0"/>
              <a:t> channel use recommendations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CA" sz="1400" dirty="0"/>
              <a:t>V2V single channel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CA" sz="1400" dirty="0"/>
              <a:t>5 channels for V2I based on WSAs and WSMP (IEEE 1609 multi-channel operation)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CA" sz="1400" dirty="0"/>
              <a:t>1 channel for high power (government agency managed emergency vehicles, etc.)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15087595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Proposal in FCC NPRM 19-138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47801"/>
            <a:ext cx="10361084" cy="4646614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CA" sz="2000" b="0" dirty="0"/>
              <a:t>Shrinks ITS-exclusive spectrum to 30MHz, and assigns 20MHz of it to non-802.11 radio protocols.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CA" sz="2000" b="0" dirty="0"/>
              <a:t>The new U-NII-4 has license-exempt rules. ITS users share this spectrum under license-exempt rules with other users.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CA" sz="2000" b="0" dirty="0"/>
              <a:t>Specific provisions enabling 802.11 channels that span U-NII-3 and U-NII-4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B515BA6-4D71-4B51-ADFE-4C303CF058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3247069"/>
            <a:ext cx="9052455" cy="3228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4734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0BF01-FAD3-4194-A9DB-3F040C765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 potential 802.11 channelization post FCC NPRM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390044-4934-4EB2-BC1A-7AB4A53183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794621-55B1-4041-9FCF-ECB7903C241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20C4E6-7D05-425F-94CB-111240D491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2B08783-1396-40F6-ABBC-947EE6C0B8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704" y="1751014"/>
            <a:ext cx="12030075" cy="448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620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45A03B3-E38C-40D1-BAA2-195333080F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4943" y="5044227"/>
            <a:ext cx="5776912" cy="1418995"/>
          </a:xfrm>
          <a:prstGeom prst="rect">
            <a:avLst/>
          </a:prstGeom>
        </p:spPr>
      </p:pic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Factors for 802.11bd design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47801"/>
            <a:ext cx="10361084" cy="4646614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CA" sz="2000" b="0" dirty="0"/>
              <a:t>Document </a:t>
            </a:r>
            <a:r>
              <a:rPr lang="en-CA" sz="2000" b="0" dirty="0">
                <a:hlinkClick r:id="rId4"/>
              </a:rPr>
              <a:t>802.11-20/0001</a:t>
            </a:r>
            <a:r>
              <a:rPr lang="en-CA" sz="2000" b="0" dirty="0"/>
              <a:t> brings up the need for coexistence </a:t>
            </a:r>
            <a:r>
              <a:rPr lang="en-CA" sz="2000" b="0" dirty="0">
                <a:solidFill>
                  <a:srgbClr val="FF0000"/>
                </a:solidFill>
              </a:rPr>
              <a:t>between 802.11bd and 802.11ac/ax/be</a:t>
            </a:r>
            <a:r>
              <a:rPr lang="en-CA" sz="2000" b="0" dirty="0"/>
              <a:t> in U-NII-4.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CA" sz="1600" dirty="0"/>
              <a:t>Should we allow or disallow 10MHz channel 172/174/176/178 in this case?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CA" sz="1600" b="0" dirty="0"/>
              <a:t>Should we define more 10Mhz and/or 20MHz channels that cross below U-NII-4 into U-NII-3?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CA" sz="1600" dirty="0"/>
              <a:t>One comment is that for Wi-Fi backwards compatibility, APs will be unlikely to put primary 20MHz in the U-NII-4 band and use it only as 80MHz or 160MHz channels. (i.e. no APs on 169, 173, 175 or 177)</a:t>
            </a:r>
            <a:endParaRPr lang="en-CA" sz="16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CA" sz="2000" b="0" dirty="0"/>
              <a:t>This Task Group has been discussing coexistence design </a:t>
            </a:r>
            <a:r>
              <a:rPr lang="en-CA" sz="2000" b="0" dirty="0">
                <a:solidFill>
                  <a:srgbClr val="FF0000"/>
                </a:solidFill>
              </a:rPr>
              <a:t>between 10MHz 802.11p and 20MHz 802.11bd</a:t>
            </a:r>
            <a:r>
              <a:rPr lang="en-CA" sz="2000" b="0" dirty="0"/>
              <a:t> for months.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CA" sz="2000" b="0" dirty="0"/>
              <a:t>Some regulatory domains have </a:t>
            </a:r>
            <a:r>
              <a:rPr lang="en-CA" sz="2000" b="0" dirty="0">
                <a:solidFill>
                  <a:srgbClr val="FF0000"/>
                </a:solidFill>
              </a:rPr>
              <a:t>10MHz only </a:t>
            </a:r>
            <a:r>
              <a:rPr lang="en-CA" sz="2000" b="0" dirty="0"/>
              <a:t>allocations currently.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CA" sz="1600" dirty="0"/>
              <a:t>This is where I finally mention Europe.</a:t>
            </a:r>
            <a:r>
              <a:rPr lang="en-CA" sz="1600" baseline="30000" dirty="0"/>
              <a:t>[4]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CA" sz="1600" b="0" dirty="0"/>
              <a:t>Note that despite current EU channelization being 10MHz-only, stakeholders in this task group have often commented that we go ahead with 20MHz design.</a:t>
            </a:r>
            <a:endParaRPr lang="en-CA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3387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14BA9-317D-45DD-8560-558A102E2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Brief comments on Applications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D60908-2BC9-4CF8-BCFE-EF44EEFF9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Expectation that the DSRC V2V safety channel to move from 802.11p Ch 172 to 802.11p/bd Ch 180.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No change in current 802.11bd direction required for this.</a:t>
            </a:r>
            <a:endParaRPr lang="en-CA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FCC NPRM envisages the other ITS applications moving to other radio spectrum. It mentions commercial cellular service Waze as an example</a:t>
            </a:r>
            <a:r>
              <a:rPr lang="en-CA" b="0" baseline="30000" dirty="0"/>
              <a:t>[1]</a:t>
            </a:r>
            <a:r>
              <a:rPr lang="en-CA" b="0" dirty="0"/>
              <a:t>, as well as unlicensed spectrum radios.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802.11bd (or more generally 802.11 operating outside the context of a BSS) in the U-NII bands can be the radio for those applications.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Caveat being that there is no special regulatory protection between ITS services and other unlicensed services, and there is no regulated priority between them, but there is a long history of uncoordinated 802.11-based systems coexisting in the field.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C928A7-5396-46B4-B153-0AC4082D5C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F5F1D3-8A23-4F5C-86EA-E7CE5EC9810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F94CCB4-7DC2-4F23-B4F6-0DD6CA92DD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759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Conclusion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524001"/>
            <a:ext cx="10361084" cy="4876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The spectrum isn’t lost, 11bd just has to share it.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Can we wait until the FCC NPRM process concludes to make final decisions on the mechanism(s)? Need to see how NPRM conclusion fits with 802.11bd publishing timeline.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Globally flexible 802.11bd channelization should include: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10MHz transmissions in 10MHz channels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20MHz transmissions designed to coexist with a pair of 10MHz channels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20MHz transmissions designed to coexist with 20MHz unlicensed operation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802.11bd can be designed flexibly for US, EU and other regulatory domains.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Bottom line, regardless of FCC NPRM outcome, 802.11bd Task Group can still design the Next Generation V2X radio for all the 5850-5925MHz channels in the US and all regulatory domains.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7427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19665-4FCB-4C3D-A782-A8292E9A5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References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5A8DAF-4810-43C6-9CB0-929A49110E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CA" dirty="0"/>
              <a:t>1) FCC NPRM Docket 19-183</a:t>
            </a:r>
          </a:p>
          <a:p>
            <a:pPr marL="0" indent="0"/>
            <a:r>
              <a:rPr lang="en-US" dirty="0">
                <a:hlinkClick r:id="rId2"/>
              </a:rPr>
              <a:t>https://www.fcc.gov/ecfs/search/filings?limit=100&amp;offset=0&amp;proceedings_name=19-138&amp;sort=date_disseminated,DESC</a:t>
            </a:r>
            <a:endParaRPr lang="en-US" dirty="0"/>
          </a:p>
          <a:p>
            <a:pPr marL="0" indent="0"/>
            <a:r>
              <a:rPr lang="en-US" dirty="0"/>
              <a:t>2) IEEE P802.11bd</a:t>
            </a:r>
          </a:p>
          <a:p>
            <a:pPr marL="0" indent="0"/>
            <a:r>
              <a:rPr lang="en-US" dirty="0">
                <a:hlinkClick r:id="rId3"/>
              </a:rPr>
              <a:t>https://standards.ieee.org/project/802_11bd.html</a:t>
            </a:r>
            <a:endParaRPr lang="en-US" dirty="0"/>
          </a:p>
          <a:p>
            <a:pPr marL="0" indent="0"/>
            <a:r>
              <a:rPr lang="en-US" dirty="0"/>
              <a:t>3) SAE J2945/0 (2017-12) Table 4</a:t>
            </a:r>
          </a:p>
          <a:p>
            <a:pPr marL="0" indent="0"/>
            <a:r>
              <a:rPr lang="en-US" dirty="0"/>
              <a:t>4) ETSI EN 302 663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4FA72D-0F8A-4776-BBC1-841B2322A0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869A83-20EF-4D65-BB80-7663EB3E0E3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F51DCF0-58C3-4140-AC5C-84551E0C31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3156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2863</TotalTime>
  <Words>821</Words>
  <Application>Microsoft Office PowerPoint</Application>
  <PresentationFormat>Widescreen</PresentationFormat>
  <Paragraphs>105</Paragraphs>
  <Slides>10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Office Theme</vt:lpstr>
      <vt:lpstr>Document</vt:lpstr>
      <vt:lpstr>802.11bd channelization for different regulatory domains</vt:lpstr>
      <vt:lpstr>Background</vt:lpstr>
      <vt:lpstr>Previous FCC 5.9GHz channelization</vt:lpstr>
      <vt:lpstr>Proposal in FCC NPRM 19-138</vt:lpstr>
      <vt:lpstr>A potential 802.11 channelization post FCC NPRM</vt:lpstr>
      <vt:lpstr>Factors for 802.11bd design</vt:lpstr>
      <vt:lpstr>Brief comments on Applications</vt:lpstr>
      <vt:lpstr>Conclusion</vt:lpstr>
      <vt:lpstr>References</vt:lpstr>
      <vt:lpstr>Background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Decoding the NGV PAR</dc:title>
  <dc:creator>James Lepp</dc:creator>
  <cp:lastModifiedBy>James Lepp</cp:lastModifiedBy>
  <cp:revision>127</cp:revision>
  <cp:lastPrinted>1601-01-01T00:00:00Z</cp:lastPrinted>
  <dcterms:created xsi:type="dcterms:W3CDTF">2018-11-06T13:50:40Z</dcterms:created>
  <dcterms:modified xsi:type="dcterms:W3CDTF">2020-02-03T19:09:15Z</dcterms:modified>
</cp:coreProperties>
</file>