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70" r:id="rId5"/>
    <p:sldId id="276" r:id="rId6"/>
    <p:sldId id="394" r:id="rId7"/>
    <p:sldId id="395" r:id="rId8"/>
    <p:sldId id="397" r:id="rId9"/>
    <p:sldId id="399" r:id="rId10"/>
    <p:sldId id="396" r:id="rId11"/>
    <p:sldId id="398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6357" autoAdjust="0"/>
  </p:normalViewPr>
  <p:slideViewPr>
    <p:cSldViewPr>
      <p:cViewPr varScale="1">
        <p:scale>
          <a:sx n="160" d="100"/>
          <a:sy n="160" d="100"/>
        </p:scale>
        <p:origin x="100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936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802.11-20/0101r0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Jan. 2020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Hanqing Lou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47528" y="685800"/>
            <a:ext cx="914501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11be HARQ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625639"/>
              </p:ext>
            </p:extLst>
          </p:nvPr>
        </p:nvGraphicFramePr>
        <p:xfrm>
          <a:off x="2205038" y="3463925"/>
          <a:ext cx="9493250" cy="307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4" imgW="8401881" imgH="2727034" progId="Word.Document.8">
                  <p:embed/>
                </p:oleObj>
              </mc:Choice>
              <mc:Fallback>
                <p:oleObj name="Document" r:id="rId4" imgW="8401881" imgH="2727034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3463925"/>
                        <a:ext cx="9493250" cy="3079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87702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7645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Introduction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911424" y="1412776"/>
            <a:ext cx="10513168" cy="4515769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Many contributions have discussed using different HARQ units for retransmission and acknowledgement. Two HARQ units were mentioned: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Codeword (CW)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a potential problem when HARQ unit is adopted in 802.11be. 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96766-7A0C-450B-A203-EEC0F51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Recap: A-MPDU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5E87D-0D8F-4D31-8BBD-ED51A9D73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499" y="1340769"/>
            <a:ext cx="10361084" cy="15121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A-MPDU format is given below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40237-F3BF-43AA-8EFF-E3D7837BB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983FB2-4FB4-4140-A760-B86F8BBFB671}"/>
              </a:ext>
            </a:extLst>
          </p:cNvPr>
          <p:cNvSpPr txBox="1"/>
          <p:nvPr/>
        </p:nvSpPr>
        <p:spPr>
          <a:xfrm>
            <a:off x="4276017" y="2802414"/>
            <a:ext cx="196399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A-MPDU subframe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B0052C-154C-496D-84C3-1712A96CF72E}"/>
              </a:ext>
            </a:extLst>
          </p:cNvPr>
          <p:cNvSpPr txBox="1"/>
          <p:nvPr/>
        </p:nvSpPr>
        <p:spPr>
          <a:xfrm>
            <a:off x="6652281" y="2802414"/>
            <a:ext cx="196399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A-MPDU subframe 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21E623-F1D1-40CB-8CB3-435F05D69781}"/>
              </a:ext>
            </a:extLst>
          </p:cNvPr>
          <p:cNvSpPr txBox="1"/>
          <p:nvPr/>
        </p:nvSpPr>
        <p:spPr>
          <a:xfrm>
            <a:off x="6240015" y="2802414"/>
            <a:ext cx="41226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5C63FB-6D4E-4AF8-8D6D-7261D2397816}"/>
              </a:ext>
            </a:extLst>
          </p:cNvPr>
          <p:cNvSpPr txBox="1"/>
          <p:nvPr/>
        </p:nvSpPr>
        <p:spPr>
          <a:xfrm>
            <a:off x="8616280" y="2802414"/>
            <a:ext cx="158417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EOF padding*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F898F8-F0EA-4DAD-83B3-B004686C41A6}"/>
              </a:ext>
            </a:extLst>
          </p:cNvPr>
          <p:cNvSpPr txBox="1"/>
          <p:nvPr/>
        </p:nvSpPr>
        <p:spPr>
          <a:xfrm>
            <a:off x="5087888" y="3666510"/>
            <a:ext cx="157286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MPDU delimiter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4890F9-E9AE-41C2-9CEE-B8F4C7E2EFE4}"/>
              </a:ext>
            </a:extLst>
          </p:cNvPr>
          <p:cNvSpPr txBox="1"/>
          <p:nvPr/>
        </p:nvSpPr>
        <p:spPr>
          <a:xfrm>
            <a:off x="6672064" y="3666510"/>
            <a:ext cx="77617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MPDU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11B045-81D8-4373-BDD2-0716B2333ADD}"/>
              </a:ext>
            </a:extLst>
          </p:cNvPr>
          <p:cNvSpPr txBox="1"/>
          <p:nvPr/>
        </p:nvSpPr>
        <p:spPr>
          <a:xfrm>
            <a:off x="7464152" y="3666510"/>
            <a:ext cx="129614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padding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30E187-8F0F-4924-A97F-EAB8560BFAB7}"/>
              </a:ext>
            </a:extLst>
          </p:cNvPr>
          <p:cNvSpPr txBox="1"/>
          <p:nvPr/>
        </p:nvSpPr>
        <p:spPr>
          <a:xfrm>
            <a:off x="2711624" y="4602614"/>
            <a:ext cx="134203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MPDU length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8AE17D-0A5A-498D-96FC-E5B9B75CFA20}"/>
              </a:ext>
            </a:extLst>
          </p:cNvPr>
          <p:cNvSpPr txBox="1"/>
          <p:nvPr/>
        </p:nvSpPr>
        <p:spPr>
          <a:xfrm>
            <a:off x="4062408" y="4602614"/>
            <a:ext cx="59343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CRC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BC6100D-0769-4A59-B691-4A486244B698}"/>
              </a:ext>
            </a:extLst>
          </p:cNvPr>
          <p:cNvSpPr txBox="1"/>
          <p:nvPr/>
        </p:nvSpPr>
        <p:spPr>
          <a:xfrm>
            <a:off x="4655840" y="4602614"/>
            <a:ext cx="182872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Delimiter signature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ACB389-5B23-476B-9643-237AB1B03D1C}"/>
              </a:ext>
            </a:extLst>
          </p:cNvPr>
          <p:cNvSpPr txBox="1"/>
          <p:nvPr/>
        </p:nvSpPr>
        <p:spPr>
          <a:xfrm>
            <a:off x="1762325" y="4604653"/>
            <a:ext cx="94929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Reserved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EC2CCC-CDDF-4AE6-9C2B-68B9A1A604F2}"/>
              </a:ext>
            </a:extLst>
          </p:cNvPr>
          <p:cNvSpPr txBox="1"/>
          <p:nvPr/>
        </p:nvSpPr>
        <p:spPr>
          <a:xfrm>
            <a:off x="6931574" y="4602614"/>
            <a:ext cx="114967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Mac header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F0AF50-AC62-4BF8-8E1B-41ACCF4D7990}"/>
              </a:ext>
            </a:extLst>
          </p:cNvPr>
          <p:cNvSpPr txBox="1"/>
          <p:nvPr/>
        </p:nvSpPr>
        <p:spPr>
          <a:xfrm>
            <a:off x="8081248" y="4602614"/>
            <a:ext cx="97728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MSDU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A6EA65C-7E3A-4960-A6A0-6881AF8716F2}"/>
              </a:ext>
            </a:extLst>
          </p:cNvPr>
          <p:cNvSpPr txBox="1"/>
          <p:nvPr/>
        </p:nvSpPr>
        <p:spPr>
          <a:xfrm>
            <a:off x="9058533" y="4602614"/>
            <a:ext cx="70987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FCS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8308206-A43A-4E9F-AE37-2370670F2A82}"/>
              </a:ext>
            </a:extLst>
          </p:cNvPr>
          <p:cNvCxnSpPr/>
          <p:nvPr/>
        </p:nvCxnSpPr>
        <p:spPr bwMode="auto">
          <a:xfrm>
            <a:off x="4276017" y="3140968"/>
            <a:ext cx="811871" cy="5255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8B7000-1AE0-4CFC-AB12-699C2743E276}"/>
              </a:ext>
            </a:extLst>
          </p:cNvPr>
          <p:cNvCxnSpPr/>
          <p:nvPr/>
        </p:nvCxnSpPr>
        <p:spPr bwMode="auto">
          <a:xfrm>
            <a:off x="6251326" y="3140968"/>
            <a:ext cx="2524883" cy="5255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B5C72AF-F60E-4603-9F50-DFF212C11788}"/>
              </a:ext>
            </a:extLst>
          </p:cNvPr>
          <p:cNvCxnSpPr/>
          <p:nvPr/>
        </p:nvCxnSpPr>
        <p:spPr bwMode="auto">
          <a:xfrm flipH="1">
            <a:off x="1762325" y="4005064"/>
            <a:ext cx="3314253" cy="5975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D956295-FFC4-4D21-B9CD-127534819732}"/>
              </a:ext>
            </a:extLst>
          </p:cNvPr>
          <p:cNvCxnSpPr/>
          <p:nvPr/>
        </p:nvCxnSpPr>
        <p:spPr bwMode="auto">
          <a:xfrm flipH="1">
            <a:off x="6484562" y="4005064"/>
            <a:ext cx="176192" cy="5975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2343CC6-D081-4DD3-85D6-2E619BECCAFD}"/>
              </a:ext>
            </a:extLst>
          </p:cNvPr>
          <p:cNvCxnSpPr/>
          <p:nvPr/>
        </p:nvCxnSpPr>
        <p:spPr bwMode="auto">
          <a:xfrm>
            <a:off x="6672064" y="4005064"/>
            <a:ext cx="259510" cy="5975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36B03B4-64FF-4E15-A570-41E20575059B}"/>
              </a:ext>
            </a:extLst>
          </p:cNvPr>
          <p:cNvCxnSpPr/>
          <p:nvPr/>
        </p:nvCxnSpPr>
        <p:spPr bwMode="auto">
          <a:xfrm>
            <a:off x="7472625" y="4005064"/>
            <a:ext cx="2295784" cy="5975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50F4E5F5-1C31-4C42-A937-72360C5DDE7C}"/>
              </a:ext>
            </a:extLst>
          </p:cNvPr>
          <p:cNvSpPr/>
          <p:nvPr/>
        </p:nvSpPr>
        <p:spPr>
          <a:xfrm>
            <a:off x="660037" y="6144742"/>
            <a:ext cx="33936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*: EOF padding is introduced from 802.11ac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82539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B603F-22E7-4CD3-A7C3-FF91DC4BA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19932"/>
          </a:xfrm>
        </p:spPr>
        <p:txBody>
          <a:bodyPr/>
          <a:lstStyle/>
          <a:p>
            <a:r>
              <a:rPr lang="en-US" dirty="0"/>
              <a:t>Recap: Problems for MPDU HARQ Unit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70BD9-99F8-4FED-8F2C-3B0BC0D90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6793"/>
            <a:ext cx="10361084" cy="45376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[1], retransmitted A-MPDU may not be the same as the first transmitted A-MPDU because of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Arbitrary numbers of delimiters (DL) among the MPDUs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MPDU Header’s flipped retry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Cipher 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 CRC bits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 add another potential problem regarding the duration field when HARQ (re)transmissions are within one TXOP. </a:t>
            </a:r>
          </a:p>
        </p:txBody>
      </p:sp>
    </p:spTree>
    <p:extLst>
      <p:ext uri="{BB962C8B-B14F-4D97-AF65-F5344CB8AC3E}">
        <p14:creationId xmlns:p14="http://schemas.microsoft.com/office/powerpoint/2010/main" val="294397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AE5F9-0024-47D0-BA84-11882C854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Transmissions in a TXOP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5DF8-7DFD-428E-9B6D-150BCB127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HARQ transmissions within one TXOP have following benefits: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Within a TXOP, the transmissions are protected so that collision probability is controlled. With this assumption, HARQ combining will be beneficial.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This is also the reason that TXOP signaling in PHY layer is important.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Within a TXOP, scheduled transmissions are possible so that the devices may know the transmitter and receiver of the packet without decoding the MAC header.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HARQ transmissions are completed in an efficient way so that the implementation (e.g. HARQ buffers) may be easier.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3F5DEE-084A-4F4A-9D70-F26B55CA3A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716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BC92E-EEB7-492A-825B-E01BB7FD0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Duration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86D32-2556-4D74-81DF-CF467A411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162120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When HARQ transmissions are within one TXOP, the duration field for retransmission may not be the same as that in the preceding transmissions.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Duration field is in MAC header. Therefore, the MAC frame for retransmission is different from MAC frame for the first transmission and HARQ combining is not possible.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This is a direct problem when MPDU HARQ unit is adopted. It is also a problem when CW HARQ unit is used. NAV setting is largely based on duration field in MAC header. HARQ transmissions need to provide a mechanism </a:t>
            </a:r>
            <a:r>
              <a:rPr lang="en-US" sz="1800"/>
              <a:t>for STAs </a:t>
            </a:r>
            <a:r>
              <a:rPr lang="en-US" sz="1800" dirty="0"/>
              <a:t>to set NAV.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HARQ retransmission and acknowledgement is adopted, necessary changes should be considered to address the problem.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7D881-0452-4800-9B32-9DD951DE2A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BBAD433-55D5-4D00-8720-F9B873317690}"/>
              </a:ext>
            </a:extLst>
          </p:cNvPr>
          <p:cNvGrpSpPr/>
          <p:nvPr/>
        </p:nvGrpSpPr>
        <p:grpSpPr>
          <a:xfrm>
            <a:off x="2604086" y="4596511"/>
            <a:ext cx="6981713" cy="1784817"/>
            <a:chOff x="1226372" y="5388599"/>
            <a:chExt cx="6981713" cy="1784817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9A483EB-ED1D-4122-92AC-4AF63955A2DE}"/>
                </a:ext>
              </a:extLst>
            </p:cNvPr>
            <p:cNvCxnSpPr/>
            <p:nvPr/>
          </p:nvCxnSpPr>
          <p:spPr>
            <a:xfrm>
              <a:off x="1226372" y="6328194"/>
              <a:ext cx="6981713" cy="0"/>
            </a:xfrm>
            <a:prstGeom prst="line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68EFCB6-984C-4C0D-928F-E0D3F28D2BFA}"/>
                </a:ext>
              </a:extLst>
            </p:cNvPr>
            <p:cNvSpPr/>
            <p:nvPr/>
          </p:nvSpPr>
          <p:spPr>
            <a:xfrm>
              <a:off x="1710465" y="5973191"/>
              <a:ext cx="1742739" cy="354975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First transmission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B6E8AE6-91D7-431F-8D74-D7DE9CE49526}"/>
                </a:ext>
              </a:extLst>
            </p:cNvPr>
            <p:cNvSpPr/>
            <p:nvPr/>
          </p:nvSpPr>
          <p:spPr>
            <a:xfrm>
              <a:off x="5148430" y="5973191"/>
              <a:ext cx="1742739" cy="354975"/>
            </a:xfrm>
            <a:prstGeom prst="rec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Retransmission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CE9393B-1EF2-4A45-8514-B6DA437008CF}"/>
                </a:ext>
              </a:extLst>
            </p:cNvPr>
            <p:cNvSpPr txBox="1"/>
            <p:nvPr/>
          </p:nvSpPr>
          <p:spPr>
            <a:xfrm>
              <a:off x="4141158" y="5973191"/>
              <a:ext cx="3193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400" dirty="0">
                  <a:solidFill>
                    <a:prstClr val="black"/>
                  </a:solidFill>
                  <a:latin typeface="Calibri"/>
                  <a:ea typeface="+mn-ea"/>
                </a:rPr>
                <a:t>…</a:t>
              </a:r>
            </a:p>
          </p:txBody>
        </p:sp>
        <p:sp>
          <p:nvSpPr>
            <p:cNvPr id="26" name="Right Brace 25">
              <a:extLst>
                <a:ext uri="{FF2B5EF4-FFF2-40B4-BE49-F238E27FC236}">
                  <a16:creationId xmlns:a16="http://schemas.microsoft.com/office/drawing/2014/main" id="{89F7B8B5-6539-4FA7-9A25-6FAC3ED9C4B7}"/>
                </a:ext>
              </a:extLst>
            </p:cNvPr>
            <p:cNvSpPr/>
            <p:nvPr/>
          </p:nvSpPr>
          <p:spPr>
            <a:xfrm rot="5400000" flipH="1">
              <a:off x="4715012" y="2716788"/>
              <a:ext cx="155037" cy="6164133"/>
            </a:xfrm>
            <a:prstGeom prst="rightBrace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AADC5D7-16FF-4F91-A07B-7FB558FC4649}"/>
                </a:ext>
              </a:extLst>
            </p:cNvPr>
            <p:cNvSpPr txBox="1"/>
            <p:nvPr/>
          </p:nvSpPr>
          <p:spPr>
            <a:xfrm>
              <a:off x="4572000" y="5388599"/>
              <a:ext cx="5724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400" dirty="0">
                  <a:solidFill>
                    <a:prstClr val="black"/>
                  </a:solidFill>
                  <a:latin typeface="Calibri"/>
                  <a:ea typeface="+mn-ea"/>
                </a:rPr>
                <a:t>TXOP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7DF4525-1644-4169-9F58-ADD9F6AB6A33}"/>
                </a:ext>
              </a:extLst>
            </p:cNvPr>
            <p:cNvSpPr txBox="1"/>
            <p:nvPr/>
          </p:nvSpPr>
          <p:spPr>
            <a:xfrm>
              <a:off x="1421054" y="6813963"/>
              <a:ext cx="25299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400" dirty="0">
                  <a:solidFill>
                    <a:prstClr val="black"/>
                  </a:solidFill>
                  <a:latin typeface="Calibri"/>
                  <a:ea typeface="+mn-ea"/>
                </a:rPr>
                <a:t>Duration field in MAC header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E67AC10-FE2C-465D-B86A-F5FC7A5011E5}"/>
                </a:ext>
              </a:extLst>
            </p:cNvPr>
            <p:cNvSpPr/>
            <p:nvPr/>
          </p:nvSpPr>
          <p:spPr>
            <a:xfrm>
              <a:off x="3453204" y="6457285"/>
              <a:ext cx="4421393" cy="99458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95D7282-10E9-40DC-979B-0770C2DD9F15}"/>
                </a:ext>
              </a:extLst>
            </p:cNvPr>
            <p:cNvSpPr/>
            <p:nvPr/>
          </p:nvSpPr>
          <p:spPr>
            <a:xfrm flipV="1">
              <a:off x="6984999" y="6709140"/>
              <a:ext cx="889597" cy="99457"/>
            </a:xfrm>
            <a:prstGeom prst="rect">
              <a:avLst/>
            </a:prstGeom>
            <a:solidFill>
              <a:srgbClr val="FFC000">
                <a:lumMod val="20000"/>
                <a:lumOff val="80000"/>
              </a:srgb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CD25D4D-B740-488E-8170-F9112CB8D10B}"/>
                </a:ext>
              </a:extLst>
            </p:cNvPr>
            <p:cNvCxnSpPr/>
            <p:nvPr/>
          </p:nvCxnSpPr>
          <p:spPr>
            <a:xfrm flipH="1">
              <a:off x="1841500" y="7160963"/>
              <a:ext cx="41086" cy="12453"/>
            </a:xfrm>
            <a:prstGeom prst="line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E6117417-B729-4303-859B-5B29B290E800}"/>
                </a:ext>
              </a:extLst>
            </p:cNvPr>
            <p:cNvGrpSpPr/>
            <p:nvPr/>
          </p:nvGrpSpPr>
          <p:grpSpPr>
            <a:xfrm>
              <a:off x="1882586" y="6328166"/>
              <a:ext cx="2577890" cy="451850"/>
              <a:chOff x="1882586" y="2571050"/>
              <a:chExt cx="2577890" cy="451850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82F2B43F-E188-4D49-92D9-FBA06929627E}"/>
                  </a:ext>
                </a:extLst>
              </p:cNvPr>
              <p:cNvCxnSpPr/>
              <p:nvPr/>
            </p:nvCxnSpPr>
            <p:spPr>
              <a:xfrm>
                <a:off x="1882586" y="2571050"/>
                <a:ext cx="0" cy="451850"/>
              </a:xfrm>
              <a:prstGeom prst="line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65BE3652-D0E6-40C8-B463-65A6BE11A2EC}"/>
                  </a:ext>
                </a:extLst>
              </p:cNvPr>
              <p:cNvCxnSpPr/>
              <p:nvPr/>
            </p:nvCxnSpPr>
            <p:spPr>
              <a:xfrm>
                <a:off x="1882586" y="2987463"/>
                <a:ext cx="257789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3ED5BC9B-46BB-4A0D-B30D-C39B0EF8AC0F}"/>
                  </a:ext>
                </a:extLst>
              </p:cNvPr>
              <p:cNvCxnSpPr/>
              <p:nvPr/>
            </p:nvCxnSpPr>
            <p:spPr>
              <a:xfrm flipV="1">
                <a:off x="4460476" y="2796975"/>
                <a:ext cx="0" cy="190488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BAE9D0E-6E3E-417A-AB50-99639D55CA5E}"/>
                </a:ext>
              </a:extLst>
            </p:cNvPr>
            <p:cNvCxnSpPr>
              <a:cxnSpLocks/>
            </p:cNvCxnSpPr>
            <p:nvPr/>
          </p:nvCxnSpPr>
          <p:spPr>
            <a:xfrm>
              <a:off x="5467748" y="6328166"/>
              <a:ext cx="0" cy="769350"/>
            </a:xfrm>
            <a:prstGeom prst="line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7A87BABC-C28C-4319-9142-6EE906861388}"/>
                </a:ext>
              </a:extLst>
            </p:cNvPr>
            <p:cNvCxnSpPr/>
            <p:nvPr/>
          </p:nvCxnSpPr>
          <p:spPr>
            <a:xfrm>
              <a:off x="5467748" y="7062079"/>
              <a:ext cx="2028028" cy="0"/>
            </a:xfrm>
            <a:prstGeom prst="line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</a:ln>
            <a:effectLst/>
          </p:spPr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CFECC9EE-4D9F-4E14-826C-ECA44750284E}"/>
                </a:ext>
              </a:extLst>
            </p:cNvPr>
            <p:cNvCxnSpPr/>
            <p:nvPr/>
          </p:nvCxnSpPr>
          <p:spPr>
            <a:xfrm flipV="1">
              <a:off x="7495776" y="6871591"/>
              <a:ext cx="0" cy="190488"/>
            </a:xfrm>
            <a:prstGeom prst="straightConnector1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816824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69C3-CAB4-409E-86C2-6B0897854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B34E0-C3B4-44C2-80D0-0E70FBDB9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the current standard, there is no guarantee that the duration value in the Duration field in MAC header remains the same in retransmissions.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HARQ retransmission and acknowledgement is adopted, necessary changes should be considered to address the issue.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6F5CC-A685-4862-BBF5-B0184A2D69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587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69C3-CAB4-409E-86C2-6B0897854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AB34E0-C3B4-44C2-80D0-0E70FBDB9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802.11-19/0873r1, </a:t>
            </a:r>
            <a:r>
              <a:rPr lang="en-US" dirty="0" err="1"/>
              <a:t>Quantenna</a:t>
            </a:r>
            <a:r>
              <a:rPr lang="en-US" dirty="0"/>
              <a:t>, “HARQ Framing”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06F5CC-A685-4862-BBF5-B0184A2D69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749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46FC68BC73804481634069E1B22C74" ma:contentTypeVersion="12" ma:contentTypeDescription="Create a new document." ma:contentTypeScope="" ma:versionID="eb5457ab1bfe8d53636ff5aece861970">
  <xsd:schema xmlns:xsd="http://www.w3.org/2001/XMLSchema" xmlns:xs="http://www.w3.org/2001/XMLSchema" xmlns:p="http://schemas.microsoft.com/office/2006/metadata/properties" xmlns:ns3="162b9a40-44db-45f5-8be3-fe38c3a2ed7f" xmlns:ns4="a544738a-4887-41a6-b2e5-802d686b3c6f" targetNamespace="http://schemas.microsoft.com/office/2006/metadata/properties" ma:root="true" ma:fieldsID="3aa9875eab196a433d702f46b0844034" ns3:_="" ns4:_="">
    <xsd:import namespace="162b9a40-44db-45f5-8be3-fe38c3a2ed7f"/>
    <xsd:import namespace="a544738a-4887-41a6-b2e5-802d686b3c6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2b9a40-44db-45f5-8be3-fe38c3a2ed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44738a-4887-41a6-b2e5-802d686b3c6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D1CAC4-739F-4E97-B1D0-76F58B96E323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a544738a-4887-41a6-b2e5-802d686b3c6f"/>
    <ds:schemaRef ds:uri="http://schemas.openxmlformats.org/package/2006/metadata/core-properties"/>
    <ds:schemaRef ds:uri="http://purl.org/dc/terms/"/>
    <ds:schemaRef ds:uri="162b9a40-44db-45f5-8be3-fe38c3a2ed7f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CFE3E5F-3510-4FDC-A1CC-A5AD923669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AADE44-8231-4053-92E0-BFD9A5762E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2b9a40-44db-45f5-8be3-fe38c3a2ed7f"/>
    <ds:schemaRef ds:uri="a544738a-4887-41a6-b2e5-802d686b3c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495</Words>
  <Application>Microsoft Office PowerPoint</Application>
  <PresentationFormat>Widescreen</PresentationFormat>
  <Paragraphs>69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Microsoft Word 97 - 2003 Document</vt:lpstr>
      <vt:lpstr>11be HARQ Discussions</vt:lpstr>
      <vt:lpstr>PowerPoint Presentation</vt:lpstr>
      <vt:lpstr>Recap: A-MPDU Format</vt:lpstr>
      <vt:lpstr>Recap: Problems for MPDU HARQ Unit</vt:lpstr>
      <vt:lpstr>HARQ Transmissions in a TXOP</vt:lpstr>
      <vt:lpstr>Duration Field</vt:lpstr>
      <vt:lpstr>Conclusion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Overhead Analysis for 16 Spatial Stream MIMO</dc:title>
  <dc:creator/>
  <cp:lastModifiedBy/>
  <cp:revision>1</cp:revision>
  <dcterms:created xsi:type="dcterms:W3CDTF">2019-03-11T16:38:51Z</dcterms:created>
  <dcterms:modified xsi:type="dcterms:W3CDTF">2020-01-10T20:57:48Z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0x0101002846FC68BC73804481634069E1B22C74</vt:lpwstr>
  </property>
</Properties>
</file>