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0" r:id="rId3"/>
    <p:sldId id="423" r:id="rId4"/>
    <p:sldId id="542" r:id="rId5"/>
    <p:sldId id="425" r:id="rId6"/>
    <p:sldId id="541" r:id="rId7"/>
    <p:sldId id="420" r:id="rId8"/>
    <p:sldId id="538" r:id="rId9"/>
    <p:sldId id="416" r:id="rId10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7C80"/>
    <a:srgbClr val="E6E6E6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81" d="100"/>
          <a:sy n="81" d="100"/>
        </p:scale>
        <p:origin x="84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18/2020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11/11/2019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10/01/2020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802.11-20/0095r1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18/03/2020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Triggered P2P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962955"/>
              </p:ext>
            </p:extLst>
          </p:nvPr>
        </p:nvGraphicFramePr>
        <p:xfrm>
          <a:off x="160338" y="2163763"/>
          <a:ext cx="8853487" cy="427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3" name="Document" r:id="rId4" imgW="10075641" imgH="4855410" progId="Word.Document.8">
                  <p:embed/>
                </p:oleObj>
              </mc:Choice>
              <mc:Fallback>
                <p:oleObj name="Document" r:id="rId4" imgW="10075641" imgH="48554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163763"/>
                        <a:ext cx="8853487" cy="4275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cs typeface="Calibri" panose="020F0502020204030204" pitchFamily="34" charset="0"/>
              </a:rPr>
              <a:t>P2P traffic characteristics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Multi-User OFDMA does not yet manage P2P flows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Proposal for Triggered P2P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Advantages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69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sz="20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transmission from one STA to another STA (no AP relay)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reduce the load on the BSS and simultaneously the latency delivery by a one-hop communication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Usually carries large amount of data and requires low latency (e.g. VR, or video streaming).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(because EDCA medium access based) provides high “interferences” that are damaging for AP operations</a:t>
            </a: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. </a:t>
            </a:r>
            <a:endParaRPr lang="en-US" altLang="zh-CN" sz="1600" dirty="0"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Peer-to-peer (P2P) traffic characteristics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69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developed to address collision reduction in dense environments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allows for simultaneous operation of multiple non-AP stations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All MU transmissions are scheduled by the AP  (e.g. STAs are under MU-EDCA control)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2000" dirty="0"/>
              <a:t>… currently (802.11ax) MU OFDMA does not support P2P traffic !!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endParaRPr lang="en-US" altLang="zh-CN" sz="1600" dirty="0"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dirty="0"/>
              <a:t>Multi-User OFDMA </a:t>
            </a:r>
          </a:p>
        </p:txBody>
      </p:sp>
    </p:spTree>
    <p:extLst>
      <p:ext uri="{BB962C8B-B14F-4D97-AF65-F5344CB8AC3E}">
        <p14:creationId xmlns:p14="http://schemas.microsoft.com/office/powerpoint/2010/main" val="147796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Triggered P2P Transmissions</a:t>
            </a:r>
            <a:endParaRPr lang="zh-CN" altLang="en-US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214438"/>
            <a:ext cx="8227219" cy="2418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P2P traffic is triggered by the AP for a “</a:t>
            </a:r>
            <a:r>
              <a:rPr lang="en-US" altLang="zh-CN" sz="1800" dirty="0">
                <a:solidFill>
                  <a:srgbClr val="FF0000"/>
                </a:solidFill>
              </a:rPr>
              <a:t>Single-User style</a:t>
            </a:r>
            <a:r>
              <a:rPr lang="en-US" altLang="zh-CN" sz="1800" dirty="0"/>
              <a:t>” RU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 </a:t>
            </a:r>
            <a:r>
              <a:rPr lang="en-US" altLang="zh-CN" sz="1600" u="sng" dirty="0"/>
              <a:t>242-tones RU aligned on a 20Mhz channel</a:t>
            </a:r>
            <a:r>
              <a:rPr lang="en-US" altLang="zh-CN" sz="1600" dirty="0"/>
              <a:t> (possibly multiple of 20Mhz)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Uses its own preamble on its distinct channel :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AP does not need to provide all trigger transmission parameters (e.g. MCS)</a:t>
            </a:r>
            <a:endParaRPr lang="en-US" altLang="zh-CN" sz="1400" dirty="0"/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synchronization requirement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PPDU format is TBD (e.g. EHT SU or MU PPDU format can be envisaged)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Preferably the selected RU location corresponds to secondary channel(s)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8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3" y="3372388"/>
            <a:ext cx="4868326" cy="3180812"/>
          </a:xfrm>
          <a:prstGeom prst="rect">
            <a:avLst/>
          </a:prstGeom>
        </p:spPr>
      </p:pic>
      <p:sp>
        <p:nvSpPr>
          <p:cNvPr id="3" name="Rectangular Callout 2"/>
          <p:cNvSpPr/>
          <p:nvPr/>
        </p:nvSpPr>
        <p:spPr bwMode="auto">
          <a:xfrm>
            <a:off x="6950078" y="4378042"/>
            <a:ext cx="1889122" cy="1717958"/>
          </a:xfrm>
          <a:prstGeom prst="wedgeRectCallout">
            <a:avLst>
              <a:gd name="adj1" fmla="val -73449"/>
              <a:gd name="adj2" fmla="val 1883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The allocated RU can be used as a classical 20 MHz channel 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Only condition is to guarantee the TXOP limitation.</a:t>
            </a:r>
          </a:p>
        </p:txBody>
      </p:sp>
      <p:sp>
        <p:nvSpPr>
          <p:cNvPr id="26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GB" sz="2800" dirty="0"/>
              <a:t>Advantages</a:t>
            </a:r>
            <a:endParaRPr lang="en-GB" altLang="zh-CN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329459"/>
            <a:ext cx="7770813" cy="5145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Take combined benefits of MU and SU operations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Enhance global cell’s efficiency 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More efficient compared to SU medium-access schemes (former EDCA Direct-Link protocols, RDP protocol, etc.)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still simultaneously receive classical OFDMA Uplink RUs from other STAs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stations communicate alone in their allocated 20MHz RU channel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</a:rPr>
              <a:t>AP does not need to be aware of P2P transmission characteristics (so does not provide all trigger parameters, e.g. MCS)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Can be used like a (multiple 20Mhz-unit) channel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Similar concept as ‘</a:t>
            </a:r>
            <a:r>
              <a:rPr lang="en-US" sz="2000" dirty="0"/>
              <a:t>Coordinated OFDMA Operation</a:t>
            </a:r>
            <a:r>
              <a:rPr lang="en-US" altLang="zh-CN" sz="2000" dirty="0"/>
              <a:t>’ proposals </a:t>
            </a:r>
            <a:r>
              <a:rPr lang="en-US" altLang="zh-CN" sz="1600" dirty="0">
                <a:solidFill>
                  <a:schemeClr val="tx1"/>
                </a:solidFill>
              </a:rPr>
              <a:t>(#11-10-1788, 11-19-1582)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Trigger-based transmission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Based on </a:t>
            </a:r>
            <a:r>
              <a:rPr lang="en-US" sz="1600" dirty="0"/>
              <a:t>one or more 20 MHz channels</a:t>
            </a:r>
            <a:endParaRPr lang="en-US" altLang="zh-CN" sz="16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14183" y="220533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MU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637" y="350073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SU</a:t>
            </a:r>
          </a:p>
        </p:txBody>
      </p:sp>
      <p:sp>
        <p:nvSpPr>
          <p:cNvPr id="3" name="Left Brace 2"/>
          <p:cNvSpPr/>
          <p:nvPr/>
        </p:nvSpPr>
        <p:spPr bwMode="auto">
          <a:xfrm>
            <a:off x="722989" y="1828800"/>
            <a:ext cx="263408" cy="1295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718177" y="3201554"/>
            <a:ext cx="263408" cy="1291359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563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Trigger Frame is the natural tools for scheduling non-AP stations, including P2P STAs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sz="2000" dirty="0"/>
              <a:t>Triggered P2P operation</a:t>
            </a:r>
            <a:r>
              <a:rPr lang="en-US" sz="2000" dirty="0">
                <a:cs typeface="Calibri" panose="020F0502020204030204" pitchFamily="34" charset="0"/>
              </a:rPr>
              <a:t> </a:t>
            </a:r>
            <a:r>
              <a:rPr lang="en-US" altLang="zh-CN" sz="2000" dirty="0">
                <a:cs typeface="Calibri" panose="020F0502020204030204" pitchFamily="34" charset="0"/>
              </a:rPr>
              <a:t>is simple :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cs typeface="Calibri" panose="020F0502020204030204" pitchFamily="34" charset="0"/>
              </a:rPr>
              <a:t>P2P stations are triggered over a RU multiple </a:t>
            </a:r>
            <a:r>
              <a:rPr lang="en-US" altLang="zh-CN" sz="1600" dirty="0"/>
              <a:t>of </a:t>
            </a:r>
            <a:r>
              <a:rPr lang="en-US" sz="1600" dirty="0"/>
              <a:t>20MHz.</a:t>
            </a:r>
            <a:endParaRPr lang="en-US" altLang="zh-CN" sz="1600" dirty="0">
              <a:cs typeface="Calibri" panose="020F0502020204030204" pitchFamily="34" charset="0"/>
            </a:endParaRP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>
                <a:cs typeface="Calibri" panose="020F0502020204030204" pitchFamily="34" charset="0"/>
              </a:rPr>
              <a:t>P2P stations use their own PPDU format in their allocated RU, and shall meet the TXOP (RU Length).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11be defines a procedure for an AP to share its frequency resource obtained in a TXOP for peer-to-peer (STA-to-STA) frame exchanges ?</a:t>
            </a: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pPr marL="0" indent="0"/>
            <a:r>
              <a:rPr lang="fr-FR" sz="1600" b="0" dirty="0"/>
              <a:t>[2]. 11-10-1788-00: </a:t>
            </a:r>
            <a:r>
              <a:rPr lang="fr-FR" sz="1600" b="0" dirty="0" err="1"/>
              <a:t>Coordinated</a:t>
            </a:r>
            <a:r>
              <a:rPr lang="fr-FR" sz="1600" b="0" dirty="0"/>
              <a:t> OFDMA </a:t>
            </a:r>
            <a:r>
              <a:rPr lang="fr-FR" sz="1600" b="0" dirty="0" err="1"/>
              <a:t>Operation</a:t>
            </a:r>
            <a:endParaRPr lang="fr-FR" sz="1600" b="0" dirty="0"/>
          </a:p>
          <a:p>
            <a:pPr marL="0" indent="0"/>
            <a:r>
              <a:rPr lang="fr-FR" sz="1600" b="0" dirty="0"/>
              <a:t>[3]. 11-19-1582-00: </a:t>
            </a:r>
            <a:r>
              <a:rPr lang="en-US" sz="1600" b="0" dirty="0"/>
              <a:t>Coordinated AP Time/Frequency Sharing in a Transmit Opportunity in 11be</a:t>
            </a:r>
            <a:endParaRPr lang="fr-FR" sz="1600" b="0" dirty="0"/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85800" y="297657"/>
            <a:ext cx="1874823" cy="273050"/>
          </a:xfrm>
        </p:spPr>
        <p:txBody>
          <a:bodyPr/>
          <a:lstStyle/>
          <a:p>
            <a:r>
              <a:rPr lang="en-US" dirty="0"/>
              <a:t>18/03/2020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620</Words>
  <Application>Microsoft Office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Gothic</vt:lpstr>
      <vt:lpstr>黑体</vt:lpstr>
      <vt:lpstr>华文细黑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Triggered P2P transmissions</vt:lpstr>
      <vt:lpstr>Outline</vt:lpstr>
      <vt:lpstr>Peer-to-peer (P2P) traffic characteristics</vt:lpstr>
      <vt:lpstr>Multi-User OFDMA </vt:lpstr>
      <vt:lpstr>Triggered P2P Transmissions</vt:lpstr>
      <vt:lpstr>Advantages</vt:lpstr>
      <vt:lpstr>Summary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2020-01-07T12:44:12Z</dcterms:created>
  <dcterms:modified xsi:type="dcterms:W3CDTF">2020-03-18T16:35:15Z</dcterms:modified>
</cp:coreProperties>
</file>