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400" r:id="rId3"/>
    <p:sldId id="423" r:id="rId4"/>
    <p:sldId id="542" r:id="rId5"/>
    <p:sldId id="425" r:id="rId6"/>
    <p:sldId id="541" r:id="rId7"/>
    <p:sldId id="420" r:id="rId8"/>
    <p:sldId id="538" r:id="rId9"/>
    <p:sldId id="416" r:id="rId10"/>
  </p:sldIdLst>
  <p:sldSz cx="9144000" cy="6858000" type="screen4x3"/>
  <p:notesSz cx="6797675" cy="9872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4" userDrawn="1">
          <p15:clr>
            <a:srgbClr val="A4A3A4"/>
          </p15:clr>
        </p15:guide>
        <p15:guide id="2" pos="211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66"/>
    <a:srgbClr val="FF7C80"/>
    <a:srgbClr val="E6E6E6"/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95" autoAdjust="0"/>
  </p:normalViewPr>
  <p:slideViewPr>
    <p:cSldViewPr>
      <p:cViewPr varScale="1">
        <p:scale>
          <a:sx n="144" d="100"/>
          <a:sy n="144" d="100"/>
        </p:scale>
        <p:origin x="636" y="1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7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3064"/>
        <p:guide pos="211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50" y="1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7849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50" y="9377849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2"/>
            <a:ext cx="6797675" cy="987266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7" y="103018"/>
            <a:ext cx="627166" cy="2246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4" y="103018"/>
            <a:ext cx="809247" cy="2246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36625" y="744538"/>
            <a:ext cx="4922838" cy="36909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7" y="4689770"/>
            <a:ext cx="4984650" cy="44415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274" tIns="46412" rIns="94274" bIns="4641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5" y="9558550"/>
            <a:ext cx="904178" cy="1925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0492" algn="l"/>
                <a:tab pos="1381476" algn="l"/>
                <a:tab pos="2302459" algn="l"/>
                <a:tab pos="3223443" algn="l"/>
                <a:tab pos="4144427" algn="l"/>
                <a:tab pos="5065410" algn="l"/>
                <a:tab pos="5986394" algn="l"/>
                <a:tab pos="6907378" algn="l"/>
                <a:tab pos="7828361" algn="l"/>
                <a:tab pos="8749345" algn="l"/>
                <a:tab pos="9670329" algn="l"/>
                <a:tab pos="10591312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7" y="9558551"/>
            <a:ext cx="501111" cy="3867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4" y="9558549"/>
            <a:ext cx="731992" cy="18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50" y="9556859"/>
            <a:ext cx="5378380" cy="168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5803"/>
            <a:ext cx="5527779" cy="168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1391" y="746447"/>
            <a:ext cx="4534896" cy="36900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734" y="4689769"/>
            <a:ext cx="4986207" cy="454284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10/01/2020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10/01/2020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10/01/2020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10/01/2020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altLang="zh-C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altLang="zh-CN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10/01/2020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GB" altLang="zh-CN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10/01/2020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0D37565A-9E16-4AC8-961E-449C94C72A1C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altLang="zh-C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/>
              <a:t>Stephane Baron, Canon, et al</a:t>
            </a:r>
            <a:endParaRPr lang="en-GB" altLang="zh-CN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11/11/2019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10/01/2020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10/01/2020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802.11-20/0095r0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10/01/2020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Triggered P2P transmissions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46509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2020-01-07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16321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 (Canon), et al </a:t>
            </a:r>
          </a:p>
          <a:p>
            <a:endParaRPr lang="en-GB" dirty="0"/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0962955"/>
              </p:ext>
            </p:extLst>
          </p:nvPr>
        </p:nvGraphicFramePr>
        <p:xfrm>
          <a:off x="160338" y="2163763"/>
          <a:ext cx="8853487" cy="427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1" name="Document" r:id="rId4" imgW="10075641" imgH="4855410" progId="Word.Document.8">
                  <p:embed/>
                </p:oleObj>
              </mc:Choice>
              <mc:Fallback>
                <p:oleObj name="Document" r:id="rId4" imgW="10075641" imgH="485541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338" y="2163763"/>
                        <a:ext cx="8853487" cy="42751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07/01/2020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+mj-lt"/>
                <a:cs typeface="Calibri" panose="020F0502020204030204" pitchFamily="34" charset="0"/>
              </a:rPr>
              <a:t>P2P traffic characteristics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Multi-User OFDMA does not yet manage P2P flows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Proposal for Triggered P2P Transmissions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Advantages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  <p:sp>
        <p:nvSpPr>
          <p:cNvPr id="9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7/01/2020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6312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7/01/2020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9581" y="1623813"/>
            <a:ext cx="7770813" cy="469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sz="20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Direct transmission from one STA to another STA (no AP relay)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reduce the load on the BSS and simultaneously the latency delivery by a one-hop communication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2000" dirty="0"/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Usually carries large amount of data and requires low latency (e.g. VR, or video streaming). 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P2P traffic (because EDCA medium access based) provides high “interferences” that are damaging for AP operations</a:t>
            </a: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. </a:t>
            </a:r>
            <a:endParaRPr lang="en-US" altLang="zh-CN" sz="1600" dirty="0">
              <a:cs typeface="Calibri" panose="020F0502020204030204" pitchFamily="34" charset="0"/>
              <a:sym typeface="Wingdings" panose="05000000000000000000" pitchFamily="2" charset="2"/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96912" y="558600"/>
            <a:ext cx="7770813" cy="1065213"/>
          </a:xfrm>
        </p:spPr>
        <p:txBody>
          <a:bodyPr/>
          <a:lstStyle/>
          <a:p>
            <a:r>
              <a:rPr lang="en-US" altLang="zh-CN" dirty="0"/>
              <a:t>Peer-to-peer (P2P) traffic characteristics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46742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7/01/2020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9581" y="1623813"/>
            <a:ext cx="7770813" cy="469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/>
              <a:t>developed to address collision reduction in dense environments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/>
              <a:t>allows for simultaneous operation of multiple non-AP stations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/>
              <a:t>All MU transmissions are scheduled by the AP  (e.g. STAs are under MU-EDCA control)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2000" dirty="0"/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2000" dirty="0"/>
          </a:p>
          <a:p>
            <a:pPr marL="0" indent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</a:pPr>
            <a:r>
              <a:rPr lang="en-US" altLang="zh-CN" sz="2000" dirty="0"/>
              <a:t>… currently (802.11ax) MU OFDMA does not support P2P traffic !!</a:t>
            </a:r>
          </a:p>
          <a:p>
            <a:pPr marL="457200" lvl="1" indent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</a:pPr>
            <a:endParaRPr lang="en-US" altLang="zh-CN" sz="1600" dirty="0">
              <a:cs typeface="Calibri" panose="020F0502020204030204" pitchFamily="34" charset="0"/>
              <a:sym typeface="Wingdings" panose="05000000000000000000" pitchFamily="2" charset="2"/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96912" y="558600"/>
            <a:ext cx="7770813" cy="1065213"/>
          </a:xfrm>
        </p:spPr>
        <p:txBody>
          <a:bodyPr/>
          <a:lstStyle/>
          <a:p>
            <a:pPr defTabSz="914400" eaLnBrk="0" hangingPunct="0">
              <a:lnSpc>
                <a:spcPct val="140000"/>
              </a:lnSpc>
              <a:buClr>
                <a:srgbClr val="777777"/>
              </a:buClr>
              <a:buSzPct val="60000"/>
            </a:pPr>
            <a:r>
              <a:rPr lang="en-US" altLang="zh-CN" dirty="0"/>
              <a:t>Multi-User OFDMA </a:t>
            </a:r>
          </a:p>
        </p:txBody>
      </p:sp>
    </p:spTree>
    <p:extLst>
      <p:ext uri="{BB962C8B-B14F-4D97-AF65-F5344CB8AC3E}">
        <p14:creationId xmlns:p14="http://schemas.microsoft.com/office/powerpoint/2010/main" val="1477961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304800" y="558601"/>
            <a:ext cx="8534400" cy="770858"/>
          </a:xfrm>
        </p:spPr>
        <p:txBody>
          <a:bodyPr/>
          <a:lstStyle/>
          <a:p>
            <a:r>
              <a:rPr lang="en-US" altLang="zh-CN" sz="2800" dirty="0"/>
              <a:t>Triggered P2P Transmissions</a:t>
            </a:r>
            <a:endParaRPr lang="zh-CN" altLang="en-US" sz="2800" dirty="0"/>
          </a:p>
        </p:txBody>
      </p:sp>
      <p:sp>
        <p:nvSpPr>
          <p:cNvPr id="22" name="内容占位符 2">
            <a:extLst>
              <a:ext uri="{FF2B5EF4-FFF2-40B4-BE49-F238E27FC236}">
                <a16:creationId xmlns:a16="http://schemas.microsoft.com/office/drawing/2014/main" id="{3090FB0B-4AE2-4147-8169-8A3E3C02DD19}"/>
              </a:ext>
            </a:extLst>
          </p:cNvPr>
          <p:cNvSpPr txBox="1">
            <a:spLocks/>
          </p:cNvSpPr>
          <p:nvPr/>
        </p:nvSpPr>
        <p:spPr bwMode="auto">
          <a:xfrm>
            <a:off x="459581" y="1214438"/>
            <a:ext cx="8227219" cy="2418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dirty="0"/>
              <a:t>P2P traffic is triggered by the AP for a “</a:t>
            </a:r>
            <a:r>
              <a:rPr lang="en-US" altLang="zh-CN" sz="1800" dirty="0">
                <a:solidFill>
                  <a:srgbClr val="FF0000"/>
                </a:solidFill>
              </a:rPr>
              <a:t>Single-User style</a:t>
            </a:r>
            <a:r>
              <a:rPr lang="en-US" altLang="zh-CN" sz="1800" dirty="0"/>
              <a:t>” RU :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a </a:t>
            </a:r>
            <a:r>
              <a:rPr lang="en-US" altLang="zh-CN" sz="1600" u="sng" dirty="0"/>
              <a:t>242-tones RU aligned on a 20Mhz channel</a:t>
            </a:r>
            <a:r>
              <a:rPr lang="en-US" altLang="zh-CN" sz="1600" dirty="0"/>
              <a:t> (possibly multiple of 20Mhz)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Uses its own preamble on its distinct channel :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>
                <a:solidFill>
                  <a:schemeClr val="tx1"/>
                </a:solidFill>
              </a:rPr>
              <a:t>AP does not need to provide all trigger transmission parameters (e.g. MCS)</a:t>
            </a:r>
            <a:endParaRPr lang="en-US" altLang="zh-CN" sz="1400" dirty="0"/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No synchronization requirement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PPDU format is TBD (e.g. EHT SU or MU PPDU format can be envisaged)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Preferably the selected RU location corresponds to secondary channel(s)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800" dirty="0"/>
          </a:p>
        </p:txBody>
      </p:sp>
      <p:sp>
        <p:nvSpPr>
          <p:cNvPr id="33" name="Rectangle 4">
            <a:extLst>
              <a:ext uri="{FF2B5EF4-FFF2-40B4-BE49-F238E27FC236}">
                <a16:creationId xmlns:a16="http://schemas.microsoft.com/office/drawing/2014/main" id="{6DCE035C-E328-45E9-92A4-5F0C9F9E3C3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(Canon), et al</a:t>
            </a:r>
          </a:p>
          <a:p>
            <a:endParaRPr lang="en-GB" altLang="zh-CN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4323" y="3372388"/>
            <a:ext cx="4868326" cy="3180812"/>
          </a:xfrm>
          <a:prstGeom prst="rect">
            <a:avLst/>
          </a:prstGeom>
        </p:spPr>
      </p:pic>
      <p:sp>
        <p:nvSpPr>
          <p:cNvPr id="3" name="Rectangular Callout 2"/>
          <p:cNvSpPr/>
          <p:nvPr/>
        </p:nvSpPr>
        <p:spPr bwMode="auto">
          <a:xfrm>
            <a:off x="6950078" y="4378042"/>
            <a:ext cx="1889122" cy="1717958"/>
          </a:xfrm>
          <a:prstGeom prst="wedgeRectCallout">
            <a:avLst>
              <a:gd name="adj1" fmla="val -73449"/>
              <a:gd name="adj2" fmla="val 1883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The allocated RU can be used as a classical 20 MHz channel </a:t>
            </a: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.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Only condition is to guarantee the TXOP limitation.</a:t>
            </a:r>
          </a:p>
        </p:txBody>
      </p:sp>
      <p:sp>
        <p:nvSpPr>
          <p:cNvPr id="26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7/01/2020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9367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304800" y="558601"/>
            <a:ext cx="8534400" cy="770858"/>
          </a:xfrm>
        </p:spPr>
        <p:txBody>
          <a:bodyPr/>
          <a:lstStyle/>
          <a:p>
            <a:r>
              <a:rPr lang="en-GB" sz="2800" dirty="0"/>
              <a:t>Advantages</a:t>
            </a:r>
            <a:endParaRPr lang="en-GB" altLang="zh-CN" sz="2800" dirty="0"/>
          </a:p>
        </p:txBody>
      </p:sp>
      <p:sp>
        <p:nvSpPr>
          <p:cNvPr id="22" name="内容占位符 2">
            <a:extLst>
              <a:ext uri="{FF2B5EF4-FFF2-40B4-BE49-F238E27FC236}">
                <a16:creationId xmlns:a16="http://schemas.microsoft.com/office/drawing/2014/main" id="{3090FB0B-4AE2-4147-8169-8A3E3C02DD19}"/>
              </a:ext>
            </a:extLst>
          </p:cNvPr>
          <p:cNvSpPr txBox="1">
            <a:spLocks/>
          </p:cNvSpPr>
          <p:nvPr/>
        </p:nvSpPr>
        <p:spPr bwMode="auto">
          <a:xfrm>
            <a:off x="459581" y="1329459"/>
            <a:ext cx="7770813" cy="51459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/>
              <a:t>Take combined benefits of MU and SU operations :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>
                <a:ea typeface="华文细黑"/>
                <a:cs typeface="Calibri" panose="020F0502020204030204" pitchFamily="34" charset="0"/>
              </a:rPr>
              <a:t>Enhance global cell’s efficiency 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More efficient compared to SU medium-access schemes (former EDCA Direct-Link protocols, RDP protocol, etc.)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AP can still simultaneously receive classical OFDMA Uplink RUs from other STAs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P2P stations communicate alone in their allocated 20MHz RU channel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>
                <a:solidFill>
                  <a:schemeClr val="tx1"/>
                </a:solidFill>
              </a:rPr>
              <a:t>AP does not need to be aware of P2P transmission characteristics (so does not provide all trigger parameters, e.g. MCS)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Can be used like a (multiple 20Mhz-unit) channel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2000" dirty="0"/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/>
              <a:t>Similar concept as ‘</a:t>
            </a:r>
            <a:r>
              <a:rPr lang="en-US" sz="2000" dirty="0"/>
              <a:t>Coordinated OFDMA Operation</a:t>
            </a:r>
            <a:r>
              <a:rPr lang="en-US" altLang="zh-CN" sz="2000" dirty="0"/>
              <a:t>’ proposals </a:t>
            </a:r>
            <a:r>
              <a:rPr lang="en-US" altLang="zh-CN" sz="1600" dirty="0">
                <a:solidFill>
                  <a:schemeClr val="tx1"/>
                </a:solidFill>
              </a:rPr>
              <a:t>(#11-10-1788, 11-19-1582)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Trigger-based transmission 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Based on </a:t>
            </a:r>
            <a:r>
              <a:rPr lang="en-US" sz="1600" dirty="0"/>
              <a:t>one or more 20 MHz channels</a:t>
            </a:r>
            <a:endParaRPr lang="en-US" altLang="zh-CN" sz="1600" dirty="0"/>
          </a:p>
        </p:txBody>
      </p:sp>
      <p:sp>
        <p:nvSpPr>
          <p:cNvPr id="33" name="Rectangle 4">
            <a:extLst>
              <a:ext uri="{FF2B5EF4-FFF2-40B4-BE49-F238E27FC236}">
                <a16:creationId xmlns:a16="http://schemas.microsoft.com/office/drawing/2014/main" id="{6DCE035C-E328-45E9-92A4-5F0C9F9E3C3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(Canon), et al</a:t>
            </a:r>
          </a:p>
          <a:p>
            <a:endParaRPr lang="en-GB" altLang="zh-CN" dirty="0"/>
          </a:p>
        </p:txBody>
      </p:sp>
      <p:sp>
        <p:nvSpPr>
          <p:cNvPr id="24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7/01/2020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114183" y="2205335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MU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7637" y="3500735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SU</a:t>
            </a:r>
          </a:p>
        </p:txBody>
      </p:sp>
      <p:sp>
        <p:nvSpPr>
          <p:cNvPr id="3" name="Left Brace 2"/>
          <p:cNvSpPr/>
          <p:nvPr/>
        </p:nvSpPr>
        <p:spPr bwMode="auto">
          <a:xfrm>
            <a:off x="722989" y="1828800"/>
            <a:ext cx="263408" cy="12954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Left Brace 11"/>
          <p:cNvSpPr/>
          <p:nvPr/>
        </p:nvSpPr>
        <p:spPr bwMode="auto">
          <a:xfrm>
            <a:off x="718177" y="3201554"/>
            <a:ext cx="263408" cy="1291359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65632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9581" y="1623813"/>
            <a:ext cx="7770813" cy="4548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/>
              <a:t>Trigger Frame is the natural tools for scheduling non-AP stations, including P2P STAs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sz="2000" dirty="0"/>
              <a:t>Triggered P2P operation</a:t>
            </a:r>
            <a:r>
              <a:rPr lang="en-US" sz="2000" dirty="0">
                <a:cs typeface="Calibri" panose="020F0502020204030204" pitchFamily="34" charset="0"/>
              </a:rPr>
              <a:t> </a:t>
            </a:r>
            <a:r>
              <a:rPr lang="en-US" altLang="zh-CN" sz="2000" dirty="0">
                <a:cs typeface="Calibri" panose="020F0502020204030204" pitchFamily="34" charset="0"/>
              </a:rPr>
              <a:t>is simple : 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>
                <a:cs typeface="Calibri" panose="020F0502020204030204" pitchFamily="34" charset="0"/>
              </a:rPr>
              <a:t>P2P stations are triggered over a RU multiple </a:t>
            </a:r>
            <a:r>
              <a:rPr lang="en-US" altLang="zh-CN" sz="1600" dirty="0"/>
              <a:t>of </a:t>
            </a:r>
            <a:r>
              <a:rPr lang="en-US" sz="1600" dirty="0"/>
              <a:t>20MHz.</a:t>
            </a:r>
            <a:endParaRPr lang="en-US" altLang="zh-CN" sz="1600" dirty="0">
              <a:cs typeface="Calibri" panose="020F0502020204030204" pitchFamily="34" charset="0"/>
            </a:endParaRP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>
                <a:cs typeface="Calibri" panose="020F0502020204030204" pitchFamily="34" charset="0"/>
              </a:rPr>
              <a:t>P2P stations use their own PPDU format in their allocated RU, and shall meet the TXOP (RU Length).</a:t>
            </a:r>
          </a:p>
          <a:p>
            <a:pPr marL="0" indent="0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</a:pPr>
            <a:endParaRPr lang="en-US" altLang="zh-CN" sz="2000" dirty="0">
              <a:ea typeface="华文细黑"/>
              <a:cs typeface="Calibri" panose="020F050202020403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altLang="zh-CN" dirty="0">
              <a:cs typeface="Calibri" panose="020F0502020204030204" pitchFamily="34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400" dirty="0">
              <a:cs typeface="Calibri" panose="020F0502020204030204" pitchFamily="34" charset="0"/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96913" y="558600"/>
            <a:ext cx="7761288" cy="1065213"/>
          </a:xfrm>
        </p:spPr>
        <p:txBody>
          <a:bodyPr/>
          <a:lstStyle/>
          <a:p>
            <a:pPr defTabSz="914400" eaLnBrk="0" hangingPunct="0">
              <a:lnSpc>
                <a:spcPct val="140000"/>
              </a:lnSpc>
              <a:buClr>
                <a:srgbClr val="777777"/>
              </a:buClr>
              <a:buSzPct val="60000"/>
            </a:pPr>
            <a:r>
              <a:rPr lang="en-US" altLang="zh-CN" sz="2800" dirty="0"/>
              <a:t>Summary</a:t>
            </a:r>
          </a:p>
        </p:txBody>
      </p:sp>
      <p:sp>
        <p:nvSpPr>
          <p:cNvPr id="9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7/01/2020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8917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3">
            <a:extLst>
              <a:ext uri="{FF2B5EF4-FFF2-40B4-BE49-F238E27FC236}">
                <a16:creationId xmlns:a16="http://schemas.microsoft.com/office/drawing/2014/main" id="{E176EC5C-1700-4784-8920-5ADBD08B92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3BDDF86-2EFE-4A51-B051-363578C4007F}"/>
              </a:ext>
            </a:extLst>
          </p:cNvPr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959475" y="6475413"/>
            <a:ext cx="2651125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(Canon), et al</a:t>
            </a:r>
          </a:p>
          <a:p>
            <a:endParaRPr lang="en-GB" altLang="zh-CN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Poll #1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981200"/>
            <a:ext cx="7772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sz="2000" dirty="0"/>
              <a:t>Do you support that…</a:t>
            </a:r>
            <a:endParaRPr lang="en-GB" altLang="zh-CN" sz="2000" kern="0" dirty="0">
              <a:solidFill>
                <a:srgbClr val="000000"/>
              </a:solidFill>
              <a:latin typeface="Times New Roman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altLang="zh-CN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>
                <a:solidFill>
                  <a:srgbClr val="000000"/>
                </a:solidFill>
                <a:latin typeface="Times New Roman"/>
              </a:rPr>
              <a:t>Results: 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5856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zh-CN" sz="1600" b="0" dirty="0">
                <a:latin typeface="+mj-lt"/>
                <a:cs typeface="Calibri" panose="020F0502020204030204" pitchFamily="34" charset="0"/>
              </a:rPr>
              <a:t>[1]. </a:t>
            </a:r>
            <a:r>
              <a:rPr lang="en-US" sz="1600" b="0" dirty="0"/>
              <a:t>11-18-1481-01: </a:t>
            </a:r>
            <a:r>
              <a:rPr lang="fr-FR" sz="1600" b="0" dirty="0" err="1"/>
              <a:t>Technology</a:t>
            </a:r>
            <a:r>
              <a:rPr lang="fr-FR" sz="1600" b="0" dirty="0"/>
              <a:t> for EHT</a:t>
            </a:r>
          </a:p>
          <a:p>
            <a:pPr marL="0" indent="0"/>
            <a:r>
              <a:rPr lang="fr-FR" sz="1600" b="0" dirty="0"/>
              <a:t>[2]. 11-10-1788-00: </a:t>
            </a:r>
            <a:r>
              <a:rPr lang="fr-FR" sz="1600" b="0" dirty="0" err="1"/>
              <a:t>Coordinated</a:t>
            </a:r>
            <a:r>
              <a:rPr lang="fr-FR" sz="1600" b="0" dirty="0"/>
              <a:t> OFDMA </a:t>
            </a:r>
            <a:r>
              <a:rPr lang="fr-FR" sz="1600" b="0" dirty="0" err="1"/>
              <a:t>Operation</a:t>
            </a:r>
            <a:endParaRPr lang="fr-FR" sz="1600" b="0" dirty="0"/>
          </a:p>
          <a:p>
            <a:pPr marL="0" indent="0"/>
            <a:r>
              <a:rPr lang="fr-FR" sz="1600" b="0" dirty="0"/>
              <a:t>[3]. 11-19-1582-00: </a:t>
            </a:r>
            <a:r>
              <a:rPr lang="en-US" sz="1600" b="0" dirty="0"/>
              <a:t>Coordinated AP Time/Frequency Sharing in a Transmit Opportunity in 11be</a:t>
            </a:r>
            <a:endParaRPr lang="fr-FR" sz="1600" b="0" dirty="0"/>
          </a:p>
          <a:p>
            <a:endParaRPr lang="zh-CN" altLang="en-US" sz="1600" b="0" dirty="0">
              <a:latin typeface="+mj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>
          <a:xfrm>
            <a:off x="685800" y="297657"/>
            <a:ext cx="1874823" cy="273050"/>
          </a:xfrm>
        </p:spPr>
        <p:txBody>
          <a:bodyPr/>
          <a:lstStyle/>
          <a:p>
            <a:r>
              <a:rPr lang="en-US" dirty="0"/>
              <a:t>19/12/2019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0641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597</Words>
  <Application>Microsoft Office PowerPoint</Application>
  <PresentationFormat>On-screen Show (4:3)</PresentationFormat>
  <Paragraphs>90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MS Gothic</vt:lpstr>
      <vt:lpstr>黑体</vt:lpstr>
      <vt:lpstr>华文细黑</vt:lpstr>
      <vt:lpstr>Arial</vt:lpstr>
      <vt:lpstr>Arial Unicode MS</vt:lpstr>
      <vt:lpstr>Calibri</vt:lpstr>
      <vt:lpstr>Times New Roman</vt:lpstr>
      <vt:lpstr>Wingdings</vt:lpstr>
      <vt:lpstr>Office Theme</vt:lpstr>
      <vt:lpstr>Document</vt:lpstr>
      <vt:lpstr>Triggered P2P transmissions</vt:lpstr>
      <vt:lpstr>Outline</vt:lpstr>
      <vt:lpstr>Peer-to-peer (P2P) traffic characteristics</vt:lpstr>
      <vt:lpstr>Multi-User OFDMA </vt:lpstr>
      <vt:lpstr>Triggered P2P Transmissions</vt:lpstr>
      <vt:lpstr>Advantages</vt:lpstr>
      <vt:lpstr>Summary</vt:lpstr>
      <vt:lpstr>PowerPoint Presentation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2020-01-07T12:44:12Z</dcterms:created>
  <dcterms:modified xsi:type="dcterms:W3CDTF">2020-01-10T15:50:48Z</dcterms:modified>
</cp:coreProperties>
</file>