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6" r:id="rId23"/>
    <p:sldId id="393" r:id="rId24"/>
    <p:sldId id="412" r:id="rId25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3400" autoAdjust="0"/>
  </p:normalViewPr>
  <p:slideViewPr>
    <p:cSldViewPr>
      <p:cViewPr varScale="1">
        <p:scale>
          <a:sx n="106" d="100"/>
          <a:sy n="106" d="100"/>
        </p:scale>
        <p:origin x="160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39627B-A1B0-45A2-821E-CC9884FA6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F7AD7-9715-4381-8B26-A085D1221C82}" type="datetimeFigureOut">
              <a:rPr lang="en-IE" smtClean="0"/>
              <a:t>28/02/2020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802.11-20/0091r6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87517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42699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coordinated beamforming capabilities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substantially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23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coordinated beamforming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b="0" dirty="0"/>
              <a:t>The considered protocol</a:t>
            </a:r>
          </a:p>
          <a:p>
            <a:pPr marL="892175" lvl="1" indent="-434975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altLang="ko-KR" sz="2200" dirty="0">
                <a:cs typeface="Times New Roman"/>
              </a:rPr>
              <a:t>can easily deal with coordinated beamforming imperfections, and</a:t>
            </a:r>
          </a:p>
          <a:p>
            <a:pPr marL="892175" lvl="1" indent="-434975" algn="just">
              <a:spcBef>
                <a:spcPts val="20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2200" dirty="0">
                <a:cs typeface="Times New Roman"/>
              </a:rPr>
              <a:t>significantly reduces the worst-case delays in a scenario with mixed low-latency and broadband traffic</a:t>
            </a:r>
          </a:p>
          <a:p>
            <a:pPr marL="1165225" lvl="2" indent="-273050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2000" dirty="0">
                <a:cs typeface="Times New Roman"/>
              </a:rPr>
              <a:t>This is mostly thanks to the more aggressive—albeit controlled—spectrum access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25730"/>
              </p:ext>
            </p:extLst>
          </p:nvPr>
        </p:nvGraphicFramePr>
        <p:xfrm>
          <a:off x="690033" y="1554480"/>
          <a:ext cx="7852306" cy="48463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Simulation length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20 drops of 2 seconds each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61165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estimated interference suppression per radiation null = 10 </a:t>
                      </a:r>
                      <a:r>
                        <a:rPr lang="en-IE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 (considered </a:t>
                      </a:r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2747785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286000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269714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3686250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3695860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3684248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2747079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3689630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2750565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2751678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2744135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239573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440423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Robustness against omnidirectional PPDU preambles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 from the relevant interfering devices</a:t>
            </a:r>
          </a:p>
          <a:p>
            <a:pPr marL="457200" lvl="1" indent="0" algn="just">
              <a:spcAft>
                <a:spcPts val="0"/>
              </a:spcAft>
            </a:pPr>
            <a:endParaRPr lang="en-US" altLang="ko-KR" sz="24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990600" lvl="2" indent="-27463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018286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2895600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180984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058298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21296</TotalTime>
  <Words>2806</Words>
  <Application>Microsoft Office PowerPoint</Application>
  <PresentationFormat>On-screen Show (4:3)</PresentationFormat>
  <Paragraphs>486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1180</cp:revision>
  <cp:lastPrinted>2019-02-22T11:41:11Z</cp:lastPrinted>
  <dcterms:created xsi:type="dcterms:W3CDTF">2018-10-16T18:22:46Z</dcterms:created>
  <dcterms:modified xsi:type="dcterms:W3CDTF">2020-02-28T00:49:19Z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