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84" r:id="rId3"/>
    <p:sldId id="440" r:id="rId4"/>
    <p:sldId id="405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9526" autoAdjust="0"/>
  </p:normalViewPr>
  <p:slideViewPr>
    <p:cSldViewPr>
      <p:cViewPr>
        <p:scale>
          <a:sx n="90" d="100"/>
          <a:sy n="90" d="100"/>
        </p:scale>
        <p:origin x="-65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54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5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1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0071r1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 smtClean="0"/>
              <a:t>Joint Transmission for </a:t>
            </a:r>
            <a:r>
              <a:rPr lang="en-US" sz="2000" dirty="0" err="1" smtClean="0"/>
              <a:t>11be</a:t>
            </a:r>
            <a:endParaRPr lang="en-US" sz="20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2020-04-02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Srinath Puducheri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Joint Transmission as a candidate technology for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has been proposed in [1] (July 2018) and has since been discussed extensively by many companies</a:t>
            </a:r>
          </a:p>
          <a:p>
            <a:r>
              <a:rPr lang="en-US" sz="1800" b="0" dirty="0" smtClean="0"/>
              <a:t>Investigations showing gains were carried out in various scenarios, with wireless and wired backhaul and included all anticipated synchronization errors and impairments. </a:t>
            </a:r>
          </a:p>
          <a:p>
            <a:r>
              <a:rPr lang="en-US" sz="1800" b="0" dirty="0" smtClean="0"/>
              <a:t>Investigations where also carried out by many companies ([2]-[11])</a:t>
            </a:r>
          </a:p>
          <a:p>
            <a:r>
              <a:rPr lang="en-US" sz="1800" b="0" dirty="0" smtClean="0"/>
              <a:t>Furthermore, in the last meeting joint </a:t>
            </a:r>
            <a:r>
              <a:rPr lang="en-US" sz="1800" b="0" dirty="0" err="1" smtClean="0"/>
              <a:t>NDP</a:t>
            </a:r>
            <a:r>
              <a:rPr lang="en-US" sz="1800" b="0" dirty="0" smtClean="0"/>
              <a:t> sounding was agreed upon [12]</a:t>
            </a:r>
          </a:p>
          <a:p>
            <a:r>
              <a:rPr lang="en-US" sz="1800" b="0" dirty="0" smtClean="0"/>
              <a:t>At this point our understanding of the technology has matured and we propose to add joint transmission into the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.</a:t>
            </a:r>
          </a:p>
          <a:p>
            <a:r>
              <a:rPr lang="en-US" sz="1800" b="0" dirty="0" smtClean="0"/>
              <a:t>In [13], the authors proposed to prioritize some technologies for rel. 1 and leave some for rel. 2. </a:t>
            </a:r>
          </a:p>
          <a:p>
            <a:r>
              <a:rPr lang="en-US" sz="1800" b="0" dirty="0" smtClean="0"/>
              <a:t>Given the complexity of this technology we view it as more suitable for rel. 2.    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 smtClean="0"/>
          </a:p>
          <a:p>
            <a:r>
              <a:rPr lang="en-US" sz="1800" b="0" dirty="0" smtClean="0"/>
              <a:t>Do you support adding to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Joint </a:t>
            </a:r>
            <a:r>
              <a:rPr lang="en-US" sz="1800" b="0" dirty="0"/>
              <a:t>T</a:t>
            </a:r>
            <a:r>
              <a:rPr lang="en-US" sz="1800" b="0" dirty="0" smtClean="0"/>
              <a:t>ransmission for single and multi user under the multi-AP topic? </a:t>
            </a:r>
            <a:endParaRPr lang="en-US" sz="1800" b="0" dirty="0" smtClean="0"/>
          </a:p>
          <a:p>
            <a:pPr lvl="1"/>
            <a:r>
              <a:rPr lang="en-US" sz="1600" b="0" dirty="0" smtClean="0"/>
              <a:t>Note: This feature is for rel. 2 </a:t>
            </a:r>
            <a:endParaRPr lang="en-US" sz="1600" b="0" dirty="0" smtClean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/>
              <a:t>A</a:t>
            </a:r>
            <a:endParaRPr lang="en-US" sz="1600" dirty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8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b="0" dirty="0" smtClean="0"/>
              <a:t>“Distributed MU-</a:t>
            </a:r>
            <a:r>
              <a:rPr lang="en-US" sz="1600" b="0" dirty="0" err="1" smtClean="0"/>
              <a:t>MIMO</a:t>
            </a:r>
            <a:r>
              <a:rPr lang="en-US" sz="1600" b="0" dirty="0" smtClean="0"/>
              <a:t> and HARQ Support for </a:t>
            </a:r>
            <a:r>
              <a:rPr lang="en-US" sz="1600" b="0" dirty="0" err="1" smtClean="0"/>
              <a:t>11be</a:t>
            </a:r>
            <a:r>
              <a:rPr lang="en-US" sz="1600" b="0" dirty="0" smtClean="0"/>
              <a:t>”, IEEE 802.11-18/1116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“Distributed </a:t>
            </a:r>
            <a:r>
              <a:rPr lang="en-US" sz="1600" b="0" dirty="0" smtClean="0"/>
              <a:t>MU-</a:t>
            </a:r>
            <a:r>
              <a:rPr lang="en-US" sz="1600" b="0" dirty="0" err="1" smtClean="0"/>
              <a:t>MIMO</a:t>
            </a:r>
            <a:r>
              <a:rPr lang="en-US" sz="1600" b="0" dirty="0" smtClean="0"/>
              <a:t>” </a:t>
            </a:r>
            <a:r>
              <a:rPr lang="en-US" sz="1600" b="0" dirty="0"/>
              <a:t>IEEE </a:t>
            </a:r>
            <a:r>
              <a:rPr lang="en-US" sz="1600" b="0" dirty="0" smtClean="0"/>
              <a:t>802.11-18/1439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</a:t>
            </a:r>
            <a:r>
              <a:rPr lang="en-US" sz="1600" b="0" dirty="0"/>
              <a:t>Joint Processing MU-</a:t>
            </a:r>
            <a:r>
              <a:rPr lang="en-US" sz="1600" b="0" dirty="0" err="1"/>
              <a:t>MIMO</a:t>
            </a:r>
            <a:r>
              <a:rPr lang="en-US" sz="1600" b="0" dirty="0"/>
              <a:t> </a:t>
            </a:r>
            <a:r>
              <a:rPr lang="en-US" sz="1600" b="0" dirty="0" smtClean="0"/>
              <a:t>Update” 11-18/384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</a:t>
            </a:r>
            <a:r>
              <a:rPr lang="en-GB" sz="1600" b="0" dirty="0"/>
              <a:t>Measurements for </a:t>
            </a:r>
            <a:r>
              <a:rPr lang="en-GB" sz="1600" b="0" dirty="0" smtClean="0"/>
              <a:t>Distributed-MU-</a:t>
            </a:r>
            <a:r>
              <a:rPr lang="en-GB" sz="1600" b="0" dirty="0" err="1" smtClean="0"/>
              <a:t>MIMO</a:t>
            </a:r>
            <a:r>
              <a:rPr lang="en-GB" sz="1600" b="0" dirty="0" smtClean="0"/>
              <a:t>” 11-19/763</a:t>
            </a:r>
            <a:endParaRPr lang="en-US" sz="1600" b="0" dirty="0" smtClean="0"/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</a:t>
            </a:r>
            <a:r>
              <a:rPr lang="en-US" sz="1600" b="0" dirty="0"/>
              <a:t>JT performance with Multiple </a:t>
            </a:r>
            <a:r>
              <a:rPr lang="en-US" sz="1600" b="0" dirty="0" smtClean="0"/>
              <a:t>Impairments,” IEEE 802.11-19/1597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“</a:t>
            </a:r>
            <a:r>
              <a:rPr lang="en-GB" altLang="en-US" sz="1600" b="0" dirty="0"/>
              <a:t>Joint Transmissions: Backhaul and Gain State Issues,” IEEE </a:t>
            </a:r>
            <a:r>
              <a:rPr lang="en-GB" altLang="en-US" sz="1600" b="0" dirty="0" smtClean="0"/>
              <a:t>802.11-19/1089</a:t>
            </a:r>
          </a:p>
          <a:p>
            <a:pPr>
              <a:buFont typeface="+mj-lt"/>
              <a:buAutoNum type="arabicPeriod"/>
            </a:pPr>
            <a:r>
              <a:rPr lang="en-GB" altLang="en-US" sz="1600" b="0" dirty="0" smtClean="0"/>
              <a:t>“</a:t>
            </a:r>
            <a:r>
              <a:rPr lang="en-GB" sz="1600" b="0" dirty="0"/>
              <a:t>Multi-AP backhaul </a:t>
            </a:r>
            <a:r>
              <a:rPr lang="en-GB" sz="1600" b="0" dirty="0" smtClean="0"/>
              <a:t>analysis,” IEEE 802.11-19/1588</a:t>
            </a:r>
          </a:p>
          <a:p>
            <a:pPr>
              <a:buFont typeface="+mj-lt"/>
              <a:buAutoNum type="arabicPeriod"/>
            </a:pPr>
            <a:r>
              <a:rPr lang="en-GB" sz="1600" b="0" dirty="0" smtClean="0"/>
              <a:t>“</a:t>
            </a:r>
            <a:r>
              <a:rPr lang="en-US" altLang="zh-CN" sz="1600" b="0" dirty="0"/>
              <a:t>Consideration on Joint </a:t>
            </a:r>
            <a:r>
              <a:rPr lang="en-US" altLang="zh-CN" sz="1600" b="0" dirty="0" smtClean="0"/>
              <a:t>Transmission,” IEEE 802.11-19/1595</a:t>
            </a:r>
          </a:p>
          <a:p>
            <a:pPr>
              <a:buFont typeface="+mj-lt"/>
              <a:buAutoNum type="arabicPeriod"/>
            </a:pPr>
            <a:r>
              <a:rPr lang="en-US" altLang="zh-CN" sz="1600" b="0" dirty="0" smtClean="0"/>
              <a:t>“</a:t>
            </a:r>
            <a:r>
              <a:rPr lang="en-US" sz="1600" b="0" dirty="0"/>
              <a:t>Evaluation of joint transmission</a:t>
            </a:r>
            <a:r>
              <a:rPr lang="en-US" altLang="zh-CN" sz="1600" b="0" dirty="0" smtClean="0"/>
              <a:t>” IEEE 802.11-19/1092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“Performance of JT with wireless Backhaul” IEEE 802.11-19/1909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</a:t>
            </a:r>
            <a:r>
              <a:rPr lang="en-US" sz="1600" b="0" dirty="0"/>
              <a:t>Joint MU Analysis &amp; </a:t>
            </a:r>
            <a:r>
              <a:rPr lang="en-US" sz="1600" b="0" dirty="0" smtClean="0"/>
              <a:t>Simulations” </a:t>
            </a:r>
            <a:r>
              <a:rPr lang="en-US" sz="1600" b="0" dirty="0"/>
              <a:t>IEEE </a:t>
            </a:r>
            <a:r>
              <a:rPr lang="en-US" sz="1600" b="0" dirty="0" smtClean="0"/>
              <a:t>802.11-19/1872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</a:t>
            </a:r>
            <a:r>
              <a:rPr lang="en-US" sz="1600" b="0" dirty="0"/>
              <a:t>Joint Sounding for Multi-AP Systems</a:t>
            </a:r>
            <a:r>
              <a:rPr lang="en-US" sz="1600" b="0" dirty="0" smtClean="0"/>
              <a:t>” IEEE 802.11-19/1593</a:t>
            </a:r>
          </a:p>
          <a:p>
            <a:pPr>
              <a:buFont typeface="+mj-lt"/>
              <a:buAutoNum type="arabicPeriod"/>
            </a:pPr>
            <a:r>
              <a:rPr lang="en-US" sz="1600" b="0" dirty="0" smtClean="0"/>
              <a:t>“</a:t>
            </a:r>
            <a:r>
              <a:rPr lang="en-GB" sz="1600" b="0" dirty="0"/>
              <a:t>Adopting a release framework to meet </a:t>
            </a:r>
            <a:r>
              <a:rPr lang="en-GB" sz="1600" b="0" dirty="0" err="1"/>
              <a:t>802.11be</a:t>
            </a:r>
            <a:r>
              <a:rPr lang="en-GB" sz="1600" b="0" dirty="0"/>
              <a:t> timeline</a:t>
            </a:r>
            <a:r>
              <a:rPr lang="en-US" sz="1600" b="0" dirty="0" smtClean="0"/>
              <a:t>” </a:t>
            </a:r>
            <a:r>
              <a:rPr lang="en-US" sz="1600" b="0" dirty="0"/>
              <a:t>IEEE </a:t>
            </a:r>
            <a:r>
              <a:rPr lang="en-US" sz="1600" b="0" dirty="0" smtClean="0"/>
              <a:t>802.11-19/2153</a:t>
            </a:r>
          </a:p>
          <a:p>
            <a:pPr>
              <a:buFont typeface="+mj-lt"/>
              <a:buAutoNum type="arabicPeriod"/>
            </a:pPr>
            <a:endParaRPr lang="en-US" sz="1800" b="0" dirty="0" smtClean="0"/>
          </a:p>
          <a:p>
            <a:pPr>
              <a:buFont typeface="+mj-lt"/>
              <a:buAutoNum type="arabicPeriod"/>
            </a:pPr>
            <a:endParaRPr lang="en-GB" sz="1800" b="0" dirty="0" smtClean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377722</TotalTime>
  <Words>385</Words>
  <Application>Microsoft Office PowerPoint</Application>
  <PresentationFormat>On-screen Show (4:3)</PresentationFormat>
  <Paragraphs>104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Joint Transmission for 11be</vt:lpstr>
      <vt:lpstr>Discussion </vt:lpstr>
      <vt:lpstr>SP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Ron Porat</cp:lastModifiedBy>
  <cp:revision>2513</cp:revision>
  <cp:lastPrinted>1998-02-10T13:28:06Z</cp:lastPrinted>
  <dcterms:created xsi:type="dcterms:W3CDTF">2007-05-21T21:00:37Z</dcterms:created>
  <dcterms:modified xsi:type="dcterms:W3CDTF">2020-04-02T15:56:50Z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