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384" r:id="rId3"/>
    <p:sldId id="440" r:id="rId4"/>
    <p:sldId id="405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9526" autoAdjust="0"/>
  </p:normalViewPr>
  <p:slideViewPr>
    <p:cSldViewPr>
      <p:cViewPr>
        <p:scale>
          <a:sx n="90" d="100"/>
          <a:sy n="90" d="100"/>
        </p:scale>
        <p:origin x="-654" y="3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854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854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Bullet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1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</a:t>
            </a:r>
            <a:r>
              <a:rPr lang="en-US" sz="1800" b="1" dirty="0" err="1" smtClean="0">
                <a:cs typeface="+mn-cs"/>
              </a:rPr>
              <a:t>0071r0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000" dirty="0" smtClean="0"/>
              <a:t>Joint Transmission for </a:t>
            </a:r>
            <a:r>
              <a:rPr lang="en-US" sz="2000" dirty="0" err="1" smtClean="0"/>
              <a:t>11be</a:t>
            </a:r>
            <a:endParaRPr lang="en-US" sz="20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2020-01-10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85800" y="2824688"/>
          <a:ext cx="7772401" cy="2427824"/>
        </p:xfrm>
        <a:graphic>
          <a:graphicData uri="http://schemas.openxmlformats.org/drawingml/2006/table">
            <a:tbl>
              <a:tblPr/>
              <a:tblGrid>
                <a:gridCol w="1801416"/>
                <a:gridCol w="1265039"/>
                <a:gridCol w="1720453"/>
                <a:gridCol w="961430"/>
                <a:gridCol w="2024063"/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Ron Porat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Broadcom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ron.porat@broadcom.com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Srinath Puducheri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Broadcom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1800" b="0" dirty="0" smtClean="0"/>
              <a:t>Joint Transmission as a candidate technology for </a:t>
            </a:r>
            <a:r>
              <a:rPr lang="en-US" sz="1800" b="0" dirty="0" err="1" smtClean="0"/>
              <a:t>11be</a:t>
            </a:r>
            <a:r>
              <a:rPr lang="en-US" sz="1800" b="0" dirty="0" smtClean="0"/>
              <a:t> has been proposed in [1] (July 2018) and has since been discussed extensively by many companies</a:t>
            </a:r>
          </a:p>
          <a:p>
            <a:r>
              <a:rPr lang="en-US" sz="1800" b="0" dirty="0" smtClean="0"/>
              <a:t>Investigations showing gains were carried out in various scenarios, with wireless and wired backhaul and included all anticipated synchronization errors and impairments. </a:t>
            </a:r>
          </a:p>
          <a:p>
            <a:r>
              <a:rPr lang="en-US" sz="1800" b="0" dirty="0" smtClean="0"/>
              <a:t>Investigations where also carried out by many companies ([2]-[11])</a:t>
            </a:r>
          </a:p>
          <a:p>
            <a:r>
              <a:rPr lang="en-US" sz="1800" b="0" dirty="0" smtClean="0"/>
              <a:t>Furthermore, in the last meeting joint </a:t>
            </a:r>
            <a:r>
              <a:rPr lang="en-US" sz="1800" b="0" dirty="0" err="1" smtClean="0"/>
              <a:t>NDP</a:t>
            </a:r>
            <a:r>
              <a:rPr lang="en-US" sz="1800" b="0" dirty="0" smtClean="0"/>
              <a:t> sounding was agreed upon [</a:t>
            </a:r>
            <a:r>
              <a:rPr lang="en-US" sz="1800" b="0" dirty="0" smtClean="0"/>
              <a:t>12]</a:t>
            </a:r>
            <a:endParaRPr lang="en-US" sz="1800" b="0" dirty="0" smtClean="0"/>
          </a:p>
          <a:p>
            <a:r>
              <a:rPr lang="en-US" sz="1800" b="0" dirty="0" smtClean="0"/>
              <a:t>At this point our understanding of the technology has matured and we propose to add joint transmission into the </a:t>
            </a:r>
            <a:r>
              <a:rPr lang="en-US" sz="1800" b="0" dirty="0" err="1" smtClean="0"/>
              <a:t>SFD</a:t>
            </a:r>
            <a:r>
              <a:rPr lang="en-US" sz="1800" b="0" dirty="0" smtClean="0"/>
              <a:t>.</a:t>
            </a:r>
          </a:p>
          <a:p>
            <a:r>
              <a:rPr lang="en-US" sz="1800" b="0" dirty="0" smtClean="0"/>
              <a:t>In [</a:t>
            </a:r>
            <a:r>
              <a:rPr lang="en-US" sz="1800" b="0" dirty="0" smtClean="0"/>
              <a:t>13], </a:t>
            </a:r>
            <a:r>
              <a:rPr lang="en-US" sz="1800" b="0" dirty="0" smtClean="0"/>
              <a:t>the authors proposed to prioritize some technologies for rel. 1 and leave some for rel. 2. </a:t>
            </a:r>
          </a:p>
          <a:p>
            <a:r>
              <a:rPr lang="en-US" sz="1800" b="0" dirty="0" smtClean="0"/>
              <a:t>Given the complexity of this technology we view it as more suitable for rel. 2.    </a:t>
            </a:r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36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endParaRPr lang="en-US" sz="1800" b="0" dirty="0" smtClean="0"/>
          </a:p>
          <a:p>
            <a:r>
              <a:rPr lang="en-US" sz="1800" b="0" dirty="0" smtClean="0"/>
              <a:t>Do you support adding to </a:t>
            </a:r>
            <a:r>
              <a:rPr lang="en-US" sz="1800" b="0" dirty="0" err="1" smtClean="0"/>
              <a:t>11be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SFD</a:t>
            </a:r>
            <a:r>
              <a:rPr lang="en-US" sz="1800" b="0" dirty="0" smtClean="0"/>
              <a:t> </a:t>
            </a:r>
            <a:r>
              <a:rPr lang="en-US" sz="1800" b="0" dirty="0" smtClean="0"/>
              <a:t>Joint </a:t>
            </a:r>
            <a:r>
              <a:rPr lang="en-US" sz="1800" b="0" dirty="0"/>
              <a:t>T</a:t>
            </a:r>
            <a:r>
              <a:rPr lang="en-US" sz="1800" b="0" dirty="0" smtClean="0"/>
              <a:t>ransmission </a:t>
            </a:r>
            <a:r>
              <a:rPr lang="en-US" sz="1800" b="0" dirty="0" smtClean="0"/>
              <a:t>for single and multi user </a:t>
            </a:r>
            <a:r>
              <a:rPr lang="en-US" sz="1800" b="0" dirty="0" smtClean="0"/>
              <a:t>under the </a:t>
            </a:r>
            <a:r>
              <a:rPr lang="en-US" sz="1800" b="0" dirty="0" smtClean="0"/>
              <a:t>multi-AP </a:t>
            </a:r>
            <a:r>
              <a:rPr lang="en-US" sz="1800" b="0" dirty="0" smtClean="0"/>
              <a:t>topic? </a:t>
            </a:r>
            <a:endParaRPr lang="en-US" sz="1800" b="0" dirty="0" smtClean="0"/>
          </a:p>
          <a:p>
            <a:pPr marL="0" indent="0">
              <a:buNone/>
            </a:pPr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r>
              <a:rPr lang="en-US" sz="1800" b="0" dirty="0" smtClean="0"/>
              <a:t>Y</a:t>
            </a:r>
          </a:p>
          <a:p>
            <a:r>
              <a:rPr lang="en-US" sz="1800" b="0" dirty="0" smtClean="0"/>
              <a:t>N</a:t>
            </a:r>
          </a:p>
          <a:p>
            <a:r>
              <a:rPr lang="en-US" sz="1800" b="0" dirty="0"/>
              <a:t>A</a:t>
            </a:r>
            <a:endParaRPr lang="en-US" sz="1600" dirty="0"/>
          </a:p>
          <a:p>
            <a:endParaRPr lang="en-US" sz="1800" b="0" dirty="0" smtClean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78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600" b="0" dirty="0" smtClean="0"/>
              <a:t>“Distributed MU-</a:t>
            </a:r>
            <a:r>
              <a:rPr lang="en-US" sz="1600" b="0" dirty="0" err="1" smtClean="0"/>
              <a:t>MIMO</a:t>
            </a:r>
            <a:r>
              <a:rPr lang="en-US" sz="1600" b="0" dirty="0" smtClean="0"/>
              <a:t> and HARQ Support for </a:t>
            </a:r>
            <a:r>
              <a:rPr lang="en-US" sz="1600" b="0" dirty="0" err="1" smtClean="0"/>
              <a:t>11be</a:t>
            </a:r>
            <a:r>
              <a:rPr lang="en-US" sz="1600" b="0" dirty="0" smtClean="0"/>
              <a:t>”, IEEE </a:t>
            </a:r>
            <a:r>
              <a:rPr lang="en-US" sz="1600" b="0" dirty="0" smtClean="0"/>
              <a:t>802.11-18/1116</a:t>
            </a:r>
          </a:p>
          <a:p>
            <a:pPr>
              <a:buFont typeface="+mj-lt"/>
              <a:buAutoNum type="arabicPeriod"/>
            </a:pPr>
            <a:r>
              <a:rPr lang="en-US" sz="1600" b="0" dirty="0"/>
              <a:t>“Distributed </a:t>
            </a:r>
            <a:r>
              <a:rPr lang="en-US" sz="1600" b="0" dirty="0" smtClean="0"/>
              <a:t>MU-</a:t>
            </a:r>
            <a:r>
              <a:rPr lang="en-US" sz="1600" b="0" dirty="0" err="1" smtClean="0"/>
              <a:t>MIMO</a:t>
            </a:r>
            <a:r>
              <a:rPr lang="en-US" sz="1600" b="0" dirty="0" smtClean="0"/>
              <a:t>” </a:t>
            </a:r>
            <a:r>
              <a:rPr lang="en-US" sz="1600" b="0" dirty="0"/>
              <a:t>IEEE </a:t>
            </a:r>
            <a:r>
              <a:rPr lang="en-US" sz="1600" b="0" dirty="0" smtClean="0"/>
              <a:t>802.11-18/1439</a:t>
            </a:r>
          </a:p>
          <a:p>
            <a:pPr>
              <a:buFont typeface="+mj-lt"/>
              <a:buAutoNum type="arabicPeriod"/>
            </a:pPr>
            <a:r>
              <a:rPr lang="en-US" sz="1600" b="0" dirty="0" smtClean="0"/>
              <a:t>“</a:t>
            </a:r>
            <a:r>
              <a:rPr lang="en-US" sz="1600" b="0" dirty="0"/>
              <a:t>Joint Processing MU-</a:t>
            </a:r>
            <a:r>
              <a:rPr lang="en-US" sz="1600" b="0" dirty="0" err="1"/>
              <a:t>MIMO</a:t>
            </a:r>
            <a:r>
              <a:rPr lang="en-US" sz="1600" b="0" dirty="0"/>
              <a:t> </a:t>
            </a:r>
            <a:r>
              <a:rPr lang="en-US" sz="1600" b="0" dirty="0" smtClean="0"/>
              <a:t>Update” 11-18/384</a:t>
            </a:r>
          </a:p>
          <a:p>
            <a:pPr>
              <a:buFont typeface="+mj-lt"/>
              <a:buAutoNum type="arabicPeriod"/>
            </a:pPr>
            <a:r>
              <a:rPr lang="en-US" sz="1600" b="0" dirty="0" smtClean="0"/>
              <a:t>“</a:t>
            </a:r>
            <a:r>
              <a:rPr lang="en-GB" sz="1600" b="0" dirty="0"/>
              <a:t>Measurements for </a:t>
            </a:r>
            <a:r>
              <a:rPr lang="en-GB" sz="1600" b="0" dirty="0" smtClean="0"/>
              <a:t>Distributed-MU-</a:t>
            </a:r>
            <a:r>
              <a:rPr lang="en-GB" sz="1600" b="0" dirty="0" err="1" smtClean="0"/>
              <a:t>MIMO</a:t>
            </a:r>
            <a:r>
              <a:rPr lang="en-GB" sz="1600" b="0" dirty="0" smtClean="0"/>
              <a:t>” 11-19/763</a:t>
            </a:r>
            <a:endParaRPr lang="en-US" sz="1600" b="0" dirty="0" smtClean="0"/>
          </a:p>
          <a:p>
            <a:pPr>
              <a:buFont typeface="+mj-lt"/>
              <a:buAutoNum type="arabicPeriod"/>
            </a:pPr>
            <a:r>
              <a:rPr lang="en-US" sz="1600" b="0" dirty="0" smtClean="0"/>
              <a:t>“</a:t>
            </a:r>
            <a:r>
              <a:rPr lang="en-US" sz="1600" b="0" dirty="0"/>
              <a:t>JT performance with Multiple </a:t>
            </a:r>
            <a:r>
              <a:rPr lang="en-US" sz="1600" b="0" dirty="0" smtClean="0"/>
              <a:t>Impairments,” IEEE 802.11-19/1597</a:t>
            </a:r>
          </a:p>
          <a:p>
            <a:pPr>
              <a:buFont typeface="+mj-lt"/>
              <a:buAutoNum type="arabicPeriod"/>
            </a:pPr>
            <a:r>
              <a:rPr lang="en-GB" sz="1600" b="0" dirty="0"/>
              <a:t>“</a:t>
            </a:r>
            <a:r>
              <a:rPr lang="en-GB" altLang="en-US" sz="1600" b="0" dirty="0"/>
              <a:t>Joint Transmissions: Backhaul and Gain State Issues,” IEEE </a:t>
            </a:r>
            <a:r>
              <a:rPr lang="en-GB" altLang="en-US" sz="1600" b="0" dirty="0" smtClean="0"/>
              <a:t>802.11-19/1089</a:t>
            </a:r>
          </a:p>
          <a:p>
            <a:pPr>
              <a:buFont typeface="+mj-lt"/>
              <a:buAutoNum type="arabicPeriod"/>
            </a:pPr>
            <a:r>
              <a:rPr lang="en-GB" altLang="en-US" sz="1600" b="0" dirty="0" smtClean="0"/>
              <a:t>“</a:t>
            </a:r>
            <a:r>
              <a:rPr lang="en-GB" sz="1600" b="0" dirty="0"/>
              <a:t>Multi-AP backhaul </a:t>
            </a:r>
            <a:r>
              <a:rPr lang="en-GB" sz="1600" b="0" dirty="0" smtClean="0"/>
              <a:t>analysis,” IEEE 802.11-19/1588</a:t>
            </a:r>
          </a:p>
          <a:p>
            <a:pPr>
              <a:buFont typeface="+mj-lt"/>
              <a:buAutoNum type="arabicPeriod"/>
            </a:pPr>
            <a:r>
              <a:rPr lang="en-GB" sz="1600" b="0" dirty="0" smtClean="0"/>
              <a:t>“</a:t>
            </a:r>
            <a:r>
              <a:rPr lang="en-US" altLang="zh-CN" sz="1600" b="0" dirty="0"/>
              <a:t>Consideration on Joint </a:t>
            </a:r>
            <a:r>
              <a:rPr lang="en-US" altLang="zh-CN" sz="1600" b="0" dirty="0" smtClean="0"/>
              <a:t>Transmission,” IEEE 802.11-19/1595</a:t>
            </a:r>
          </a:p>
          <a:p>
            <a:pPr>
              <a:buFont typeface="+mj-lt"/>
              <a:buAutoNum type="arabicPeriod"/>
            </a:pPr>
            <a:r>
              <a:rPr lang="en-US" altLang="zh-CN" sz="1600" b="0" dirty="0" smtClean="0"/>
              <a:t>“</a:t>
            </a:r>
            <a:r>
              <a:rPr lang="en-US" sz="1600" b="0" dirty="0"/>
              <a:t>Evaluation of joint transmission</a:t>
            </a:r>
            <a:r>
              <a:rPr lang="en-US" altLang="zh-CN" sz="1600" b="0" dirty="0" smtClean="0"/>
              <a:t>” IEEE 802.11-19/1092</a:t>
            </a:r>
          </a:p>
          <a:p>
            <a:pPr>
              <a:buFont typeface="+mj-lt"/>
              <a:buAutoNum type="arabicPeriod"/>
            </a:pPr>
            <a:r>
              <a:rPr lang="en-US" sz="1600" b="0" dirty="0" smtClean="0"/>
              <a:t>“</a:t>
            </a:r>
            <a:r>
              <a:rPr lang="en-US" sz="1600" b="0" dirty="0" smtClean="0"/>
              <a:t>Performance of JT with wireless Backhaul” IEEE 802.11-19/1909</a:t>
            </a:r>
          </a:p>
          <a:p>
            <a:pPr>
              <a:buFont typeface="+mj-lt"/>
              <a:buAutoNum type="arabicPeriod"/>
            </a:pPr>
            <a:r>
              <a:rPr lang="en-US" sz="1600" b="0" dirty="0" smtClean="0"/>
              <a:t>“</a:t>
            </a:r>
            <a:r>
              <a:rPr lang="en-US" sz="1600" b="0" dirty="0"/>
              <a:t>Joint MU Analysis &amp; </a:t>
            </a:r>
            <a:r>
              <a:rPr lang="en-US" sz="1600" b="0" dirty="0" smtClean="0"/>
              <a:t>Simulations” </a:t>
            </a:r>
            <a:r>
              <a:rPr lang="en-US" sz="1600" b="0" dirty="0"/>
              <a:t>IEEE </a:t>
            </a:r>
            <a:r>
              <a:rPr lang="en-US" sz="1600" b="0" dirty="0" smtClean="0"/>
              <a:t>802.11-19/1872</a:t>
            </a:r>
          </a:p>
          <a:p>
            <a:pPr>
              <a:buFont typeface="+mj-lt"/>
              <a:buAutoNum type="arabicPeriod"/>
            </a:pPr>
            <a:r>
              <a:rPr lang="en-US" sz="1600" b="0" dirty="0" smtClean="0"/>
              <a:t>“</a:t>
            </a:r>
            <a:r>
              <a:rPr lang="en-US" sz="1600" b="0" dirty="0"/>
              <a:t>Joint Sounding for Multi-AP Systems</a:t>
            </a:r>
            <a:r>
              <a:rPr lang="en-US" sz="1600" b="0" dirty="0" smtClean="0"/>
              <a:t>” IEEE 802.11-19/1593</a:t>
            </a:r>
          </a:p>
          <a:p>
            <a:pPr>
              <a:buFont typeface="+mj-lt"/>
              <a:buAutoNum type="arabicPeriod"/>
            </a:pPr>
            <a:r>
              <a:rPr lang="en-US" sz="1600" b="0" dirty="0" smtClean="0"/>
              <a:t>“</a:t>
            </a:r>
            <a:r>
              <a:rPr lang="en-GB" sz="1600" b="0" dirty="0"/>
              <a:t>Adopting a release framework to meet </a:t>
            </a:r>
            <a:r>
              <a:rPr lang="en-GB" sz="1600" b="0" dirty="0" err="1"/>
              <a:t>802.11be</a:t>
            </a:r>
            <a:r>
              <a:rPr lang="en-GB" sz="1600" b="0" dirty="0"/>
              <a:t> timeline</a:t>
            </a:r>
            <a:r>
              <a:rPr lang="en-US" sz="1600" b="0" dirty="0" smtClean="0"/>
              <a:t>” </a:t>
            </a:r>
            <a:r>
              <a:rPr lang="en-US" sz="1600" b="0" dirty="0"/>
              <a:t>IEEE </a:t>
            </a:r>
            <a:r>
              <a:rPr lang="en-US" sz="1600" b="0" dirty="0" smtClean="0"/>
              <a:t>802.11-19/2153</a:t>
            </a:r>
          </a:p>
          <a:p>
            <a:pPr>
              <a:buFont typeface="+mj-lt"/>
              <a:buAutoNum type="arabicPeriod"/>
            </a:pPr>
            <a:endParaRPr lang="en-US" sz="1800" b="0" dirty="0" smtClean="0"/>
          </a:p>
          <a:p>
            <a:pPr>
              <a:buFont typeface="+mj-lt"/>
              <a:buAutoNum type="arabicPeriod"/>
            </a:pPr>
            <a:endParaRPr lang="en-GB" sz="1800" b="0" dirty="0" smtClean="0"/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50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376596</TotalTime>
  <Words>376</Words>
  <Application>Microsoft Office PowerPoint</Application>
  <PresentationFormat>On-screen Show (4:3)</PresentationFormat>
  <Paragraphs>103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802-11-Submission</vt:lpstr>
      <vt:lpstr>Joint Transmission for 11be</vt:lpstr>
      <vt:lpstr>Discussion </vt:lpstr>
      <vt:lpstr>SP</vt:lpstr>
      <vt:lpstr>References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Cumulative impact of multiple impairments on JT performance</dc:title>
  <dc:creator>ron.porat@broadcom.com</dc:creator>
  <cp:keywords>September 2017</cp:keywords>
  <cp:lastModifiedBy>Ron Porat</cp:lastModifiedBy>
  <cp:revision>2510</cp:revision>
  <cp:lastPrinted>1998-02-10T13:28:06Z</cp:lastPrinted>
  <dcterms:created xsi:type="dcterms:W3CDTF">2007-05-21T21:00:37Z</dcterms:created>
  <dcterms:modified xsi:type="dcterms:W3CDTF">2020-01-10T18:07:44Z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