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27" r:id="rId3"/>
    <p:sldId id="333" r:id="rId4"/>
    <p:sldId id="393" r:id="rId5"/>
    <p:sldId id="394" r:id="rId6"/>
    <p:sldId id="390" r:id="rId7"/>
    <p:sldId id="395" r:id="rId8"/>
    <p:sldId id="392" r:id="rId9"/>
    <p:sldId id="396" r:id="rId10"/>
    <p:sldId id="385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51" d="100"/>
          <a:sy n="151" d="100"/>
        </p:scale>
        <p:origin x="104" y="26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802.11-2020/0069r4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plex_(telecommunication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24235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https</a:t>
            </a:r>
            <a:r>
              <a:rPr lang="en-US" altLang="ko-KR" sz="1800" b="0" dirty="0">
                <a:ea typeface="Gulim" panose="020B0600000101010101" charset="-127"/>
                <a:hlinkClick r:id="rId2"/>
              </a:rPr>
              <a:t>://en.wikipedia.org/wiki/Duplex_(telecommunications</a:t>
            </a: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11-19-1917-01-00be-considerations-for-multi-link-channel-access-without-simultaneous-tx-rx-capability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11-20-0026-00-00be-mlo-sync-ppdus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11-20-0081-01-00be-mlo-synch-transmission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11-19-1262-07-00be-specification-framework-for-tgbe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intends to clarify terms used ML operation and proposes the definition of the terms to be used in 802.11be.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u="sng" dirty="0" smtClean="0"/>
              <a:t>Concurrent </a:t>
            </a:r>
            <a:r>
              <a:rPr lang="en-US" altLang="ko-KR" sz="1600" u="sng" dirty="0"/>
              <a:t>transmit or receive </a:t>
            </a:r>
            <a:r>
              <a:rPr lang="en-US" altLang="ko-KR" sz="1600" dirty="0"/>
              <a:t>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However, there is no clear definition for “concurrent transmit or receive” packets over multiple </a:t>
            </a:r>
            <a:r>
              <a:rPr lang="en-US" altLang="ko-KR" sz="1800" dirty="0" smtClean="0"/>
              <a:t>links.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used in communication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Terms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being used in 802.11be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 smtClean="0"/>
              <a:t>In SFD [7], some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</a:t>
            </a:r>
            <a:r>
              <a:rPr lang="en-US" altLang="ko-KR" sz="1600" u="sng" dirty="0"/>
              <a:t>concurrent</a:t>
            </a:r>
            <a:r>
              <a:rPr lang="en-US" altLang="ko-KR" sz="1600" dirty="0"/>
              <a:t> with reception on the other link for each pair of links.</a:t>
            </a:r>
          </a:p>
          <a:p>
            <a:pPr lvl="2"/>
            <a:r>
              <a:rPr lang="en-US" altLang="ko-KR" sz="1600" dirty="0"/>
              <a:t>802.11be shall allow the following </a:t>
            </a:r>
            <a:r>
              <a:rPr lang="en-US" altLang="ko-KR" sz="1600" u="sng" dirty="0"/>
              <a:t>asynchronous</a:t>
            </a:r>
            <a:r>
              <a:rPr lang="en-US" altLang="ko-KR" sz="1600" dirty="0"/>
              <a:t> multi-link channel access:</a:t>
            </a:r>
          </a:p>
          <a:p>
            <a:pPr lvl="3"/>
            <a:r>
              <a:rPr lang="en-US" altLang="ko-KR" sz="1400" dirty="0" smtClean="0"/>
              <a:t>Each 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and uplink frames can be transmitted </a:t>
            </a:r>
            <a:r>
              <a:rPr lang="en-US" altLang="ko-KR" sz="1400" u="sng" dirty="0" smtClean="0"/>
              <a:t>simultaneously</a:t>
            </a:r>
            <a:r>
              <a:rPr lang="en-US" altLang="ko-KR" sz="1400" dirty="0" smtClean="0"/>
              <a:t> over the multiple links.</a:t>
            </a:r>
            <a:endParaRPr lang="en-US" altLang="ko-KR" sz="1400" dirty="0"/>
          </a:p>
          <a:p>
            <a:pPr lvl="1"/>
            <a:r>
              <a:rPr lang="en-US" altLang="ko-KR" sz="1800" dirty="0"/>
              <a:t>Term used in </a:t>
            </a:r>
            <a:r>
              <a:rPr lang="en-US" altLang="ko-KR" sz="1800" dirty="0" smtClean="0"/>
              <a:t>some 802.11be </a:t>
            </a:r>
            <a:r>
              <a:rPr lang="en-US" altLang="ko-KR" sz="1800" dirty="0"/>
              <a:t>contributions</a:t>
            </a:r>
          </a:p>
          <a:p>
            <a:pPr lvl="2"/>
            <a:r>
              <a:rPr lang="en-US" altLang="ko-KR" sz="1600" u="sng" dirty="0"/>
              <a:t>Simultaneous</a:t>
            </a:r>
            <a:r>
              <a:rPr lang="en-US" altLang="ko-KR" sz="1600" dirty="0"/>
              <a:t> transmission and reception (STR)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/>
              <a:t>Non simultaneous </a:t>
            </a:r>
            <a:r>
              <a:rPr lang="en-US" altLang="ko-KR" sz="1600" dirty="0"/>
              <a:t>transmission and reception (non-STR)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MLD in [6] seems referring to non-STR. And the </a:t>
            </a:r>
            <a:r>
              <a:rPr lang="en-US" altLang="ko-KR" sz="1600" u="sng" dirty="0" smtClean="0"/>
              <a:t>asynchronous</a:t>
            </a:r>
            <a:r>
              <a:rPr lang="en-US" altLang="ko-KR" sz="1600" dirty="0" smtClean="0"/>
              <a:t> MLD in [6] seems referring to STR.</a:t>
            </a:r>
            <a:endParaRPr lang="en-US" altLang="ko-KR" sz="1600" dirty="0"/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and </a:t>
            </a:r>
            <a:r>
              <a:rPr lang="en-US" altLang="ko-KR" sz="1600" u="sng" dirty="0"/>
              <a:t>a</a:t>
            </a:r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transmission mentioned in [5] seems referring to the timing synchronization in transmissions. </a:t>
            </a:r>
            <a:endParaRPr lang="en-US" altLang="ko-KR" sz="1800" dirty="0"/>
          </a:p>
          <a:p>
            <a:pPr lvl="1"/>
            <a:r>
              <a:rPr lang="en-US" altLang="ko-KR" sz="1800" dirty="0"/>
              <a:t>We suggest to clearly define those terms for multi-link operation in SFD.</a:t>
            </a:r>
          </a:p>
          <a:p>
            <a:pPr lvl="3"/>
            <a:endParaRPr lang="en-US" altLang="ko-KR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90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Operation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STR: 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simultaneous transmission and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reception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transmission on one link is independent to (i.e. non-interruptible on) the operation on another link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.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STR-constraint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transmission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on one link will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be constrained if causes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the reception interruption on another link.</a:t>
            </a:r>
            <a:endParaRPr lang="en-US" altLang="ko-KR" sz="2400" dirty="0" smtClean="0">
              <a:ea typeface="Gulim" panose="020B0600000101010101" charset="-127"/>
              <a:cs typeface="+mn-cs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 Operation </a:t>
            </a:r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Synchronous Transmission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shall transmit on multiple links frames of which their transmission starting time are aligned within TBD micro-seconds.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Asynchronous Transmission 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may </a:t>
            </a:r>
            <a:r>
              <a:rPr lang="en-US" altLang="ko-KR" sz="1600" dirty="0">
                <a:ea typeface="Gulim" panose="020B0600000101010101" charset="-127"/>
              </a:rPr>
              <a:t>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9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(1)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STR: </a:t>
            </a:r>
            <a:r>
              <a:rPr lang="en-US" altLang="ko-KR" sz="1600" b="1" dirty="0" smtClean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simultaneous </a:t>
            </a:r>
            <a:r>
              <a:rPr lang="en-US" altLang="ko-KR" sz="1600" dirty="0">
                <a:ea typeface="Gulim" panose="020B0600000101010101" charset="-127"/>
              </a:rPr>
              <a:t>transmission and reception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 Operation: </a:t>
            </a:r>
            <a:r>
              <a:rPr lang="en-US" altLang="ko-KR" sz="1600" dirty="0" smtClean="0">
                <a:ea typeface="Gulim" panose="020B0600000101010101" charset="-127"/>
              </a:rPr>
              <a:t>is the operation of which a transmission on one </a:t>
            </a:r>
            <a:r>
              <a:rPr lang="en-US" altLang="ko-KR" sz="1600" dirty="0">
                <a:ea typeface="Gulim" panose="020B0600000101010101" charset="-127"/>
              </a:rPr>
              <a:t>link </a:t>
            </a:r>
            <a:r>
              <a:rPr lang="en-US" altLang="ko-KR" sz="1600" dirty="0" smtClean="0">
                <a:ea typeface="Gulim" panose="020B0600000101010101" charset="-127"/>
              </a:rPr>
              <a:t>is </a:t>
            </a:r>
            <a:r>
              <a:rPr lang="en-US" altLang="ko-KR" sz="1600" dirty="0">
                <a:ea typeface="Gulim" panose="020B0600000101010101" charset="-127"/>
              </a:rPr>
              <a:t>independent to </a:t>
            </a:r>
            <a:r>
              <a:rPr lang="en-US" altLang="ko-KR" sz="1600" dirty="0" smtClean="0">
                <a:ea typeface="Gulim" panose="020B0600000101010101" charset="-127"/>
              </a:rPr>
              <a:t>(i.e. non-interruptible </a:t>
            </a:r>
            <a:r>
              <a:rPr lang="en-US" altLang="ko-KR" sz="1600" dirty="0">
                <a:ea typeface="Gulim" panose="020B0600000101010101" charset="-127"/>
              </a:rPr>
              <a:t>on) the operation on </a:t>
            </a:r>
            <a:r>
              <a:rPr lang="en-US" altLang="ko-KR" sz="1600" dirty="0" smtClean="0">
                <a:ea typeface="Gulim" panose="020B0600000101010101" charset="-127"/>
              </a:rPr>
              <a:t>another link.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STR-constraint Operation: </a:t>
            </a:r>
            <a:r>
              <a:rPr lang="en-US" altLang="ko-KR" sz="1600" dirty="0" smtClean="0">
                <a:ea typeface="Gulim" panose="020B0600000101010101" charset="-127"/>
              </a:rPr>
              <a:t>is the </a:t>
            </a:r>
            <a:r>
              <a:rPr lang="en-US" altLang="ko-KR" sz="1600" dirty="0">
                <a:ea typeface="Gulim" panose="020B0600000101010101" charset="-127"/>
              </a:rPr>
              <a:t>operation on a </a:t>
            </a:r>
            <a:r>
              <a:rPr lang="en-US" altLang="ko-KR" sz="1600" dirty="0" smtClean="0">
                <a:ea typeface="Gulim" panose="020B0600000101010101" charset="-127"/>
              </a:rPr>
              <a:t>link </a:t>
            </a:r>
            <a:r>
              <a:rPr lang="en-US" altLang="ko-KR" sz="1600" dirty="0">
                <a:ea typeface="Gulim" panose="020B0600000101010101" charset="-127"/>
              </a:rPr>
              <a:t>may depend on the </a:t>
            </a:r>
            <a:r>
              <a:rPr lang="en-US" altLang="ko-KR" sz="1600" dirty="0" smtClean="0">
                <a:ea typeface="Gulim" panose="020B0600000101010101" charset="-127"/>
              </a:rPr>
              <a:t>operation of another </a:t>
            </a:r>
            <a:r>
              <a:rPr lang="en-US" altLang="ko-KR" sz="1600" dirty="0" smtClean="0">
                <a:ea typeface="Gulim" panose="020B0600000101010101" charset="-127"/>
              </a:rPr>
              <a:t>link.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marL="1143000" lvl="3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e.g. a </a:t>
            </a:r>
            <a:r>
              <a:rPr lang="en-US" altLang="ko-KR" dirty="0">
                <a:ea typeface="Gulim" panose="020B0600000101010101" charset="-127"/>
              </a:rPr>
              <a:t>transmission on </a:t>
            </a:r>
            <a:r>
              <a:rPr lang="en-US" altLang="ko-KR" dirty="0" smtClean="0">
                <a:ea typeface="Gulim" panose="020B0600000101010101" charset="-127"/>
              </a:rPr>
              <a:t>a link may be </a:t>
            </a:r>
            <a:r>
              <a:rPr lang="en-US" altLang="ko-KR" dirty="0">
                <a:ea typeface="Gulim" panose="020B0600000101010101" charset="-127"/>
              </a:rPr>
              <a:t>constrained if it causes the reception </a:t>
            </a:r>
            <a:r>
              <a:rPr lang="en-US" altLang="ko-KR" dirty="0" smtClean="0">
                <a:ea typeface="Gulim" panose="020B0600000101010101" charset="-127"/>
              </a:rPr>
              <a:t>interruption </a:t>
            </a:r>
            <a:r>
              <a:rPr lang="en-US" altLang="ko-KR" dirty="0">
                <a:ea typeface="Gulim" panose="020B0600000101010101" charset="-127"/>
              </a:rPr>
              <a:t>on another </a:t>
            </a:r>
            <a:r>
              <a:rPr lang="en-US" altLang="ko-KR" dirty="0" smtClean="0">
                <a:ea typeface="Gulim" panose="020B0600000101010101" charset="-127"/>
              </a:rPr>
              <a:t>link, or a reception on a link may be constrained if a transmission is on anther link</a:t>
            </a:r>
            <a:r>
              <a:rPr lang="en-US" altLang="ko-KR" dirty="0" smtClean="0">
                <a:ea typeface="Gulim" panose="020B0600000101010101" charset="-127"/>
              </a:rPr>
              <a:t>.</a:t>
            </a:r>
          </a:p>
          <a:p>
            <a:pPr marL="1143000" lvl="3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STR-constraint links: </a:t>
            </a:r>
            <a:r>
              <a:rPr lang="en-US" altLang="ko-KR" sz="1600" dirty="0" smtClean="0">
                <a:ea typeface="Gulim" panose="020B0600000101010101" charset="-127"/>
              </a:rPr>
              <a:t>A pair </a:t>
            </a:r>
            <a:r>
              <a:rPr lang="en-US" altLang="ko-KR" sz="1600" smtClean="0">
                <a:ea typeface="Gulim" panose="020B0600000101010101" charset="-127"/>
              </a:rPr>
              <a:t>or group </a:t>
            </a:r>
            <a:r>
              <a:rPr lang="en-US" altLang="ko-KR" sz="1600" dirty="0" smtClean="0">
                <a:ea typeface="Gulim" panose="020B0600000101010101" charset="-127"/>
              </a:rPr>
              <a:t>of links are in the STR-constraint Operation.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(2)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that one or both of the following condition is true</a:t>
            </a:r>
            <a:r>
              <a:rPr lang="en-US" altLang="ko-KR" sz="1600" dirty="0" smtClean="0">
                <a:ea typeface="Gulim" panose="020B0600000101010101" charset="-127"/>
              </a:rPr>
              <a:t>: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starting times of the frames are aligned within TBD micro-seconds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ending times of the frames are aligned within TBD </a:t>
            </a:r>
            <a:r>
              <a:rPr lang="en-US" altLang="ko-KR" sz="1400" dirty="0" smtClean="0">
                <a:ea typeface="Gulim" panose="020B0600000101010101" charset="-127"/>
              </a:rPr>
              <a:t>micro-seconds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Asynchronous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</a:t>
            </a:r>
            <a:r>
              <a:rPr lang="en-US" altLang="ko-KR" sz="1600" dirty="0" smtClean="0">
                <a:ea typeface="Gulim" panose="020B0600000101010101" charset="-127"/>
              </a:rPr>
              <a:t>that has no alignment requirement on the transmission starting or ending time of the frames.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7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838</Words>
  <Application>Microsoft Office PowerPoint</Application>
  <PresentationFormat>On-screen Show (4:3)</PresentationFormat>
  <Paragraphs>124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Gulim</vt:lpstr>
      <vt:lpstr>宋体</vt:lpstr>
      <vt:lpstr>Times New Roman</vt:lpstr>
      <vt:lpstr>802-11-Submission</vt:lpstr>
      <vt:lpstr>PowerPoint Presentation</vt:lpstr>
      <vt:lpstr>Abstract</vt:lpstr>
      <vt:lpstr>Background </vt:lpstr>
      <vt:lpstr>Background </vt:lpstr>
      <vt:lpstr>Issues on Terms </vt:lpstr>
      <vt:lpstr>ML Operation Definition</vt:lpstr>
      <vt:lpstr>ML Operation Definition</vt:lpstr>
      <vt:lpstr>Straw Poll (1)</vt:lpstr>
      <vt:lpstr>Straw Poll (2)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2020-05-11T20:57:21Z</dcterms:modified>
</cp:coreProperties>
</file>