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54" r:id="rId3"/>
    <p:sldId id="697" r:id="rId4"/>
    <p:sldId id="698" r:id="rId5"/>
    <p:sldId id="699" r:id="rId6"/>
    <p:sldId id="700" r:id="rId7"/>
    <p:sldId id="701" r:id="rId8"/>
    <p:sldId id="681" r:id="rId9"/>
    <p:sldId id="686" r:id="rId10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110" d="100"/>
          <a:sy n="110" d="100"/>
        </p:scale>
        <p:origin x="18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680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802.11-20/0067r0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Restrictions for 16 SS based MU-MIMO Scheduling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71255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dandan.liang@huawei.com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EHT MIMO configuration can be extended to maximum 16 Spatial Streams (SS) which is good to schedule more STAs for the MU-MIMO</a:t>
            </a:r>
            <a:endParaRPr lang="en-US" altLang="zh-CN" sz="2000" dirty="0"/>
          </a:p>
          <a:p>
            <a:pPr marL="457200" lvl="1" indent="0">
              <a:buNone/>
            </a:pPr>
            <a:endParaRPr lang="en-US" altLang="zh-CN" sz="16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However, MU-MIMO Spatial Configuration Table becomes completely complex for 16 Spatial Streams without any limit in the scheduling</a:t>
            </a:r>
          </a:p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/>
              <a:t>We’d like to propose a certain limitation in the number of maximum SS per scheduled STA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96200" cy="533400"/>
          </a:xfrm>
        </p:spPr>
        <p:txBody>
          <a:bodyPr/>
          <a:lstStyle/>
          <a:p>
            <a:r>
              <a:rPr lang="en-US" altLang="zh-CN" dirty="0" smtClean="0"/>
              <a:t>MU-MIMO TX side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r>
              <a:rPr lang="en-US" altLang="zh-CN" sz="2000" b="0" dirty="0" smtClean="0"/>
              <a:t>Multiple STAs are scheduled in a single PPDU transmitted from an AP over a different spatial domain through a beam-forming (BF) steering matrix</a:t>
            </a:r>
          </a:p>
          <a:p>
            <a:pPr lvl="1"/>
            <a:r>
              <a:rPr lang="en-US" altLang="zh-CN" sz="1600" dirty="0" smtClean="0"/>
              <a:t>BF Steering Matrix (Precoding Matrix) can be computed by aggregating the channels which correspond to STAs to be scheduled</a:t>
            </a:r>
          </a:p>
          <a:p>
            <a:pPr lvl="2"/>
            <a:r>
              <a:rPr lang="en-US" altLang="zh-CN" sz="1400" dirty="0" smtClean="0"/>
              <a:t>The channels are reconstructed at the TX side according to the CSI feedback during the Sounding period  </a:t>
            </a:r>
          </a:p>
          <a:p>
            <a:pPr lvl="2"/>
            <a:r>
              <a:rPr lang="en-US" altLang="zh-CN" sz="1400" dirty="0" smtClean="0"/>
              <a:t>Some linear precoding matrix computation such as Zero-Forcing (ZF) BF requires an inversion of the reconstructed channels</a:t>
            </a:r>
          </a:p>
          <a:p>
            <a:pPr lvl="2"/>
            <a:r>
              <a:rPr lang="en-US" altLang="zh-CN" sz="1400" dirty="0" smtClean="0"/>
              <a:t>ZF-BF based </a:t>
            </a:r>
            <a:r>
              <a:rPr lang="en-US" altLang="zh-CN" sz="1400" dirty="0" err="1" smtClean="0"/>
              <a:t>Precoder</a:t>
            </a:r>
            <a:r>
              <a:rPr lang="en-US" altLang="zh-CN" sz="1400" dirty="0" smtClean="0"/>
              <a:t> includes a very large value in the elements when some </a:t>
            </a:r>
            <a:r>
              <a:rPr lang="en-US" altLang="zh-CN" sz="1400" dirty="0"/>
              <a:t>E</a:t>
            </a:r>
            <a:r>
              <a:rPr lang="en-US" altLang="zh-CN" sz="1400" dirty="0" smtClean="0"/>
              <a:t>igen vectors have bad corresponding Eigen values, and when TX power gets normalized, the actual transmitted signal becomes almost zero</a:t>
            </a:r>
          </a:p>
          <a:p>
            <a:pPr lvl="2"/>
            <a:endParaRPr lang="en-US" altLang="zh-CN" sz="1400" dirty="0"/>
          </a:p>
          <a:p>
            <a:r>
              <a:rPr lang="en-US" altLang="zh-CN" sz="2000" b="0" dirty="0" smtClean="0"/>
              <a:t>Solution</a:t>
            </a:r>
          </a:p>
          <a:p>
            <a:pPr lvl="1"/>
            <a:r>
              <a:rPr lang="en-US" altLang="zh-CN" sz="1600" dirty="0"/>
              <a:t>Limit the maximum number of streams for each STA to be scheduled to 4 streams regardless of MU-MIMO entire </a:t>
            </a:r>
            <a:r>
              <a:rPr lang="en-US" altLang="zh-CN" sz="1600" dirty="0" smtClean="0"/>
              <a:t>streams</a:t>
            </a:r>
          </a:p>
          <a:p>
            <a:pPr lvl="1"/>
            <a:r>
              <a:rPr lang="en-US" altLang="zh-CN" sz="1600" dirty="0"/>
              <a:t>Sophisticated BF Steering Matrix without channel </a:t>
            </a:r>
            <a:r>
              <a:rPr lang="en-US" altLang="zh-CN" sz="1600" dirty="0" smtClean="0"/>
              <a:t>inversion</a:t>
            </a:r>
            <a:r>
              <a:rPr lang="en-US" altLang="zh-CN" sz="1400" dirty="0" smtClean="0"/>
              <a:t> </a:t>
            </a:r>
          </a:p>
          <a:p>
            <a:pPr lvl="2"/>
            <a:endParaRPr lang="en-US" altLang="zh-CN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1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648200"/>
          </a:xfrm>
        </p:spPr>
        <p:txBody>
          <a:bodyPr/>
          <a:lstStyle/>
          <a:p>
            <a:r>
              <a:rPr lang="en-US" altLang="zh-CN" sz="2000" b="0" dirty="0"/>
              <a:t>MIMO detection can be simply achieved with the MMSE detection when an ML type of detection is not practical</a:t>
            </a:r>
          </a:p>
          <a:p>
            <a:pPr lvl="1"/>
            <a:r>
              <a:rPr lang="en-US" altLang="zh-CN" sz="1600" dirty="0"/>
              <a:t>MMSE detection needs to be  achieved with the estimated channels between RX of each scheduled STA and the entire TX antennas in order to avoid the inter-stream interferences </a:t>
            </a:r>
          </a:p>
          <a:p>
            <a:pPr lvl="2"/>
            <a:r>
              <a:rPr lang="en-US" altLang="zh-CN" sz="1400" dirty="0"/>
              <a:t>Then, only the corresponding streams are passed to the LLR computation</a:t>
            </a:r>
          </a:p>
          <a:p>
            <a:pPr lvl="1"/>
            <a:r>
              <a:rPr lang="en-US" altLang="zh-CN" sz="1600" dirty="0"/>
              <a:t>However, MMSE detection requires a matrix inversion, and its performance is dominated by the stream with the worst Eigen value</a:t>
            </a:r>
            <a:r>
              <a:rPr lang="zh-CN" altLang="en-US" sz="1600" dirty="0"/>
              <a:t> </a:t>
            </a:r>
            <a:endParaRPr lang="en-US" altLang="zh-CN" sz="1600" dirty="0" smtClean="0"/>
          </a:p>
          <a:p>
            <a:pPr marL="457200" lvl="1" indent="0">
              <a:buNone/>
            </a:pPr>
            <a:endParaRPr lang="en-US" altLang="zh-CN" sz="1600" dirty="0">
              <a:sym typeface="Wingdings" panose="05000000000000000000" pitchFamily="2" charset="2"/>
            </a:endParaRPr>
          </a:p>
          <a:p>
            <a:r>
              <a:rPr lang="en-US" altLang="zh-CN" sz="2000" b="0" dirty="0" smtClean="0"/>
              <a:t>Solution</a:t>
            </a:r>
          </a:p>
          <a:p>
            <a:pPr lvl="1"/>
            <a:r>
              <a:rPr lang="en-US" altLang="zh-CN" sz="1600" dirty="0">
                <a:sym typeface="Wingdings" panose="05000000000000000000" pitchFamily="2" charset="2"/>
              </a:rPr>
              <a:t>Certain degree of freedom in TX antennas needs to be maintained (e.g. 12 entire streams out of 16 TX antennas</a:t>
            </a:r>
            <a:r>
              <a:rPr lang="en-US" altLang="zh-CN" sz="16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zh-CN" sz="1600" b="0" dirty="0" smtClean="0">
                <a:sym typeface="Wingdings" panose="05000000000000000000" pitchFamily="2" charset="2"/>
              </a:rPr>
              <a:t>ML Detection for corresponding streams to each STA with the Whitening for the rest of the TX streams [1] in order to increase the entire rank in the TX side</a:t>
            </a:r>
            <a:endParaRPr lang="zh-CN" alt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96200" cy="533400"/>
          </a:xfrm>
        </p:spPr>
        <p:txBody>
          <a:bodyPr/>
          <a:lstStyle/>
          <a:p>
            <a:r>
              <a:rPr lang="en-US" altLang="zh-CN" dirty="0" smtClean="0"/>
              <a:t>MU-MIMO RX side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7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Simulation Parameters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r>
              <a:rPr lang="en-US" altLang="zh-CN" b="0" dirty="0"/>
              <a:t>16 TX MU-MIMO with </a:t>
            </a:r>
            <a:r>
              <a:rPr lang="en-US" altLang="zh-CN" b="0" dirty="0" smtClean="0"/>
              <a:t>3 STA </a:t>
            </a:r>
            <a:r>
              <a:rPr lang="en-US" altLang="zh-CN" b="0" dirty="0"/>
              <a:t>MU-MIMO scheduling </a:t>
            </a:r>
            <a:r>
              <a:rPr lang="en-US" altLang="zh-CN" b="0" dirty="0" smtClean="0"/>
              <a:t>(4 streams </a:t>
            </a:r>
            <a:r>
              <a:rPr lang="en-US" altLang="zh-CN" b="0" dirty="0"/>
              <a:t>each </a:t>
            </a:r>
            <a:r>
              <a:rPr lang="en-US" altLang="zh-CN" b="0" dirty="0" smtClean="0"/>
              <a:t>STA)</a:t>
            </a:r>
          </a:p>
          <a:p>
            <a:pPr lvl="1"/>
            <a:r>
              <a:rPr lang="en-US" altLang="zh-CN" dirty="0"/>
              <a:t>16 LTF symbol based  Channel Estimation for </a:t>
            </a:r>
            <a:r>
              <a:rPr lang="en-US" altLang="zh-CN" dirty="0" smtClean="0"/>
              <a:t>12 entire streams</a:t>
            </a:r>
          </a:p>
          <a:p>
            <a:pPr lvl="1"/>
            <a:r>
              <a:rPr lang="en-US" altLang="zh-CN" dirty="0"/>
              <a:t>Perfect sounding  (No CSI Quantization error, No CSI feedback error, but real channel estimation using the 4X LTF based NDP)</a:t>
            </a:r>
          </a:p>
          <a:p>
            <a:pPr lvl="1"/>
            <a:r>
              <a:rPr lang="en-US" altLang="zh-CN" dirty="0"/>
              <a:t>User Selection algorithm </a:t>
            </a:r>
            <a:r>
              <a:rPr lang="en-US" altLang="zh-CN" dirty="0" smtClean="0"/>
              <a:t>[2] </a:t>
            </a:r>
            <a:r>
              <a:rPr lang="en-US" altLang="zh-CN" dirty="0"/>
              <a:t>to select </a:t>
            </a:r>
            <a:r>
              <a:rPr lang="en-US" altLang="zh-CN" dirty="0" smtClean="0"/>
              <a:t>3 STAs from </a:t>
            </a:r>
            <a:r>
              <a:rPr lang="en-US" altLang="zh-CN" dirty="0"/>
              <a:t>8 total STAs for MU-MIMO </a:t>
            </a:r>
            <a:r>
              <a:rPr lang="en-US" altLang="zh-CN" dirty="0" smtClean="0"/>
              <a:t>scheduling</a:t>
            </a:r>
          </a:p>
          <a:p>
            <a:pPr lvl="1"/>
            <a:r>
              <a:rPr lang="en-US" altLang="zh-CN" dirty="0"/>
              <a:t>Zero-forcing BF in the TX, and MMSE detection </a:t>
            </a:r>
            <a:r>
              <a:rPr lang="en-US" altLang="zh-CN" dirty="0" smtClean="0"/>
              <a:t>in </a:t>
            </a:r>
            <a:r>
              <a:rPr lang="en-US" altLang="zh-CN" dirty="0"/>
              <a:t>each STA</a:t>
            </a:r>
          </a:p>
          <a:p>
            <a:pPr lvl="1"/>
            <a:r>
              <a:rPr lang="en-US" altLang="zh-CN" dirty="0"/>
              <a:t>BCC for FEC </a:t>
            </a:r>
          </a:p>
          <a:p>
            <a:pPr lvl="1"/>
            <a:r>
              <a:rPr lang="en-US" altLang="zh-CN" dirty="0"/>
              <a:t>MCS 1, </a:t>
            </a:r>
            <a:r>
              <a:rPr lang="en-US" altLang="zh-CN" dirty="0" smtClean="0"/>
              <a:t>and </a:t>
            </a:r>
            <a:r>
              <a:rPr lang="en-US" altLang="zh-CN" dirty="0"/>
              <a:t>7</a:t>
            </a:r>
          </a:p>
          <a:p>
            <a:pPr lvl="1"/>
            <a:r>
              <a:rPr lang="en-US" altLang="zh-CN" dirty="0"/>
              <a:t>Packet size for PER: </a:t>
            </a:r>
            <a:r>
              <a:rPr lang="en-US" altLang="zh-CN" dirty="0" smtClean="0"/>
              <a:t>120 </a:t>
            </a:r>
            <a:r>
              <a:rPr lang="en-US" altLang="zh-CN" dirty="0"/>
              <a:t>bytes for MCS 1, </a:t>
            </a:r>
            <a:r>
              <a:rPr lang="en-US" altLang="zh-CN" dirty="0" smtClean="0"/>
              <a:t>and 600 </a:t>
            </a:r>
            <a:r>
              <a:rPr lang="en-US" altLang="zh-CN" dirty="0"/>
              <a:t>bytes for MCS 7</a:t>
            </a:r>
          </a:p>
          <a:p>
            <a:pPr lvl="1"/>
            <a:r>
              <a:rPr lang="en-US" altLang="zh-CN" dirty="0"/>
              <a:t>P-matrix </a:t>
            </a:r>
            <a:r>
              <a:rPr lang="en-US" altLang="zh-CN" dirty="0" smtClean="0"/>
              <a:t>based </a:t>
            </a:r>
            <a:r>
              <a:rPr lang="en-US" altLang="zh-CN" dirty="0"/>
              <a:t>16 Stream Channel Estimation in case of 16 LTF symbol based case</a:t>
            </a:r>
          </a:p>
          <a:p>
            <a:pPr lvl="1"/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428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9600"/>
            <a:ext cx="5025957" cy="43434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" y="4953000"/>
            <a:ext cx="891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zh-CN" sz="1500" b="0" kern="0" dirty="0" smtClean="0"/>
              <a:t>The MU-MIMO performance with </a:t>
            </a:r>
            <a:r>
              <a:rPr kumimoji="0" lang="en-US" altLang="zh-CN" sz="1500" b="0" kern="0" dirty="0" smtClean="0">
                <a:solidFill>
                  <a:srgbClr val="0000FF"/>
                </a:solidFill>
              </a:rPr>
              <a:t>2 RX</a:t>
            </a:r>
            <a:r>
              <a:rPr kumimoji="0" lang="en-US" altLang="zh-CN" sz="1500" b="0" kern="0" dirty="0" smtClean="0"/>
              <a:t> per each STA and various TX scheduled streams can be seen in [1]</a:t>
            </a:r>
          </a:p>
          <a:p>
            <a:pPr latinLnBrk="0"/>
            <a:r>
              <a:rPr kumimoji="0" lang="en-US" altLang="zh-CN" sz="1500" b="0" kern="0" dirty="0"/>
              <a:t>The MU-MIMO performance with </a:t>
            </a:r>
            <a:r>
              <a:rPr kumimoji="0" lang="en-US" altLang="zh-CN" sz="1500" b="0" kern="0" dirty="0" smtClean="0">
                <a:solidFill>
                  <a:srgbClr val="0000FF"/>
                </a:solidFill>
              </a:rPr>
              <a:t>4 </a:t>
            </a:r>
            <a:r>
              <a:rPr kumimoji="0" lang="en-US" altLang="zh-CN" sz="1500" b="0" kern="0" dirty="0">
                <a:solidFill>
                  <a:srgbClr val="0000FF"/>
                </a:solidFill>
              </a:rPr>
              <a:t>RX</a:t>
            </a:r>
            <a:r>
              <a:rPr kumimoji="0" lang="en-US" altLang="zh-CN" sz="1500" b="0" kern="0" dirty="0"/>
              <a:t> per each </a:t>
            </a:r>
            <a:r>
              <a:rPr kumimoji="0" lang="en-US" altLang="zh-CN" sz="1500" b="0" kern="0" dirty="0" smtClean="0"/>
              <a:t>STA is working fine and seen in the </a:t>
            </a:r>
            <a:r>
              <a:rPr kumimoji="0" lang="en-US" altLang="zh-CN" sz="1500" b="0" kern="0" dirty="0" smtClean="0">
                <a:solidFill>
                  <a:srgbClr val="FF0000"/>
                </a:solidFill>
              </a:rPr>
              <a:t>Left</a:t>
            </a:r>
            <a:r>
              <a:rPr kumimoji="0" lang="en-US" altLang="zh-CN" sz="1500" b="0" kern="0" dirty="0" smtClean="0"/>
              <a:t> figure above</a:t>
            </a:r>
          </a:p>
          <a:p>
            <a:pPr latinLnBrk="0"/>
            <a:r>
              <a:rPr kumimoji="0" lang="en-US" altLang="zh-CN" sz="1500" b="0" kern="0" dirty="0" smtClean="0"/>
              <a:t>When one of the scheduled STA is allocated with a large streams, ZF-BF based MU-MIMO does not work due to the very large scale element of BF </a:t>
            </a:r>
            <a:r>
              <a:rPr kumimoji="0" lang="en-US" altLang="zh-CN" sz="1500" b="0" kern="0" dirty="0" err="1" smtClean="0"/>
              <a:t>Precoder</a:t>
            </a:r>
            <a:endParaRPr kumimoji="0" lang="en-US" altLang="zh-CN" sz="1500" b="0" kern="0" dirty="0" smtClean="0"/>
          </a:p>
          <a:p>
            <a:pPr lvl="1" latinLnBrk="0"/>
            <a:r>
              <a:rPr kumimoji="0" lang="en-US" altLang="zh-CN" sz="1400" kern="0" dirty="0" smtClean="0"/>
              <a:t>E.g. </a:t>
            </a:r>
            <a:r>
              <a:rPr kumimoji="0" lang="en-US" altLang="zh-CN" sz="1400" b="0" kern="0" dirty="0" smtClean="0"/>
              <a:t> Two STA MU-MIMO with one of them having </a:t>
            </a:r>
            <a:r>
              <a:rPr kumimoji="0" lang="en-US" altLang="zh-CN" sz="1400" b="0" kern="0" dirty="0" smtClean="0">
                <a:solidFill>
                  <a:srgbClr val="0000FF"/>
                </a:solidFill>
              </a:rPr>
              <a:t>8 RX </a:t>
            </a:r>
            <a:r>
              <a:rPr kumimoji="0" lang="en-US" altLang="zh-CN" sz="1400" b="0" kern="0" dirty="0" smtClean="0"/>
              <a:t>and the other having 4 RX seen in the </a:t>
            </a:r>
            <a:r>
              <a:rPr kumimoji="0" lang="en-US" altLang="zh-CN" sz="1400" b="0" kern="0" dirty="0" smtClean="0">
                <a:solidFill>
                  <a:srgbClr val="FF0000"/>
                </a:solidFill>
              </a:rPr>
              <a:t>Right</a:t>
            </a:r>
            <a:r>
              <a:rPr kumimoji="0" lang="en-US" altLang="zh-CN" sz="1400" b="0" kern="0" dirty="0" smtClean="0"/>
              <a:t> figure above</a:t>
            </a:r>
          </a:p>
          <a:p>
            <a:pPr lvl="1" latinLnBrk="0"/>
            <a:endParaRPr kumimoji="0" lang="en-US" altLang="zh-CN" kern="0" dirty="0" smtClean="0"/>
          </a:p>
          <a:p>
            <a:pPr latinLnBrk="0"/>
            <a:endParaRPr kumimoji="0" lang="zh-CN" altLang="en-US" kern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600"/>
            <a:ext cx="4572000" cy="434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9387"/>
            <a:ext cx="8458200" cy="4646613"/>
          </a:xfrm>
        </p:spPr>
        <p:txBody>
          <a:bodyPr/>
          <a:lstStyle/>
          <a:p>
            <a:r>
              <a:rPr lang="en-US" altLang="zh-CN" sz="2200" dirty="0" smtClean="0"/>
              <a:t>For MU-MIMO, maximum number of spatial stream for each STA needs to be limited to 4 streams</a:t>
            </a:r>
          </a:p>
          <a:p>
            <a:pPr lvl="1"/>
            <a:r>
              <a:rPr lang="en-US" altLang="zh-CN" dirty="0" smtClean="0"/>
              <a:t>Some </a:t>
            </a:r>
            <a:r>
              <a:rPr lang="en-US" altLang="zh-CN" dirty="0" err="1" smtClean="0"/>
              <a:t>Precoders</a:t>
            </a:r>
            <a:r>
              <a:rPr lang="en-US" altLang="zh-CN" dirty="0" smtClean="0"/>
              <a:t> such as ZF-BF have an issue with the TX power normalization in case TX streams beyond 4 streams are allocated to one of the scheduled STA</a:t>
            </a:r>
          </a:p>
          <a:p>
            <a:r>
              <a:rPr lang="en-US" altLang="zh-CN" sz="2200" dirty="0" smtClean="0"/>
              <a:t>MU-MIMO Stream Allocation is indicated in the User Specific field through an MU-MIMO Spatial Configuration Table, and the Table becomes too complex for 16 Spatial Stream based MU-MIMO without limiting the maximum number of streams per STA </a:t>
            </a:r>
          </a:p>
          <a:p>
            <a:r>
              <a:rPr lang="en-US" altLang="zh-CN" sz="2200" dirty="0" smtClean="0"/>
              <a:t>For a certain CSI feedback overhead scheme for MU-MIMO, a restriction on the number of streams per STA is required as well [3]</a:t>
            </a:r>
            <a:endParaRPr lang="zh-CN" alt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27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n-US" altLang="zh-CN" b="0" dirty="0" smtClean="0"/>
              <a:t>[1] Junghoon Suh et. al., “11-19/832r0 Performance Evaluation of 16 Spatial Stream based MU-MIMO”, May 2019</a:t>
            </a:r>
          </a:p>
          <a:p>
            <a:r>
              <a:rPr lang="en-US" altLang="zh-CN" b="0" dirty="0"/>
              <a:t>[2] T. </a:t>
            </a:r>
            <a:r>
              <a:rPr lang="en-US" altLang="zh-CN" b="0" dirty="0" err="1"/>
              <a:t>Yoo</a:t>
            </a:r>
            <a:r>
              <a:rPr lang="en-US" altLang="zh-CN" b="0" dirty="0"/>
              <a:t> and A. Goldsmith, “On the optimality of </a:t>
            </a:r>
            <a:r>
              <a:rPr lang="en-US" altLang="zh-CN" b="0" dirty="0" err="1"/>
              <a:t>multiantenna</a:t>
            </a:r>
            <a:r>
              <a:rPr lang="en-US" altLang="zh-CN" b="0" dirty="0"/>
              <a:t> broadcast scheduling using zero-forcing beamforming”, IEEE Journal on Selected Areas in Communications, Vol. 24, March 2006</a:t>
            </a:r>
          </a:p>
          <a:p>
            <a:r>
              <a:rPr lang="en-US" altLang="zh-CN" b="0" dirty="0"/>
              <a:t>[3] </a:t>
            </a:r>
            <a:r>
              <a:rPr lang="en-US" altLang="zh-CN" b="0" dirty="0" err="1" smtClean="0"/>
              <a:t>Wook</a:t>
            </a:r>
            <a:r>
              <a:rPr lang="en-US" altLang="zh-CN" b="0" dirty="0" smtClean="0"/>
              <a:t> Bong Lee et</a:t>
            </a:r>
            <a:r>
              <a:rPr lang="en-US" altLang="zh-CN" b="0" dirty="0"/>
              <a:t>. al., “</a:t>
            </a:r>
            <a:r>
              <a:rPr lang="en-US" altLang="zh-CN" b="0" dirty="0" smtClean="0"/>
              <a:t>11-19/1495r1 Further Discussion on Feedback Overhead Reduction”, Nov </a:t>
            </a:r>
            <a:r>
              <a:rPr lang="en-US" altLang="zh-CN" b="0" dirty="0"/>
              <a:t>2019</a:t>
            </a:r>
          </a:p>
          <a:p>
            <a:pPr marL="0" indent="0">
              <a:buNone/>
            </a:pPr>
            <a:endParaRPr lang="en-US" altLang="zh-CN" b="0" dirty="0" smtClean="0"/>
          </a:p>
          <a:p>
            <a:endParaRPr lang="en-US" altLang="zh-CN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r>
              <a:rPr lang="en-US" altLang="zh-CN" dirty="0" smtClean="0"/>
              <a:t>Do you agree to limit the maximum number of Spatial Streams allocated to each MU-MIMO scheduled STA to 4 ?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Y/N/A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19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170413</TotalTime>
  <Words>938</Words>
  <Application>Microsoft Office PowerPoint</Application>
  <PresentationFormat>On-screen Show (4:3)</PresentationFormat>
  <Paragraphs>110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Gulim</vt:lpstr>
      <vt:lpstr>Gulim</vt:lpstr>
      <vt:lpstr>맑은 고딕</vt:lpstr>
      <vt:lpstr>MS Gothic</vt:lpstr>
      <vt:lpstr>宋体</vt:lpstr>
      <vt:lpstr>Arial</vt:lpstr>
      <vt:lpstr>Times New Roman</vt:lpstr>
      <vt:lpstr>Wingdings</vt:lpstr>
      <vt:lpstr>802-11-Submission</vt:lpstr>
      <vt:lpstr>Restrictions for 16 SS based MU-MIMO Scheduling</vt:lpstr>
      <vt:lpstr>Background</vt:lpstr>
      <vt:lpstr>MU-MIMO TX side</vt:lpstr>
      <vt:lpstr>MU-MIMO RX side</vt:lpstr>
      <vt:lpstr>Simulation Parameters</vt:lpstr>
      <vt:lpstr>PowerPoint Presentation</vt:lpstr>
      <vt:lpstr>Conclusion</vt:lpstr>
      <vt:lpstr>Reference</vt:lpstr>
      <vt:lpstr>SP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3417</cp:revision>
  <cp:lastPrinted>2019-10-30T14:42:18Z</cp:lastPrinted>
  <dcterms:created xsi:type="dcterms:W3CDTF">2007-05-21T21:00:37Z</dcterms:created>
  <dcterms:modified xsi:type="dcterms:W3CDTF">2020-01-09T18:19:55Z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