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714" r:id="rId3"/>
    <p:sldId id="751" r:id="rId4"/>
    <p:sldId id="752" r:id="rId5"/>
    <p:sldId id="757" r:id="rId6"/>
    <p:sldId id="753" r:id="rId7"/>
    <p:sldId id="756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wen Chu" initials="LC" lastIdx="1" clrIdx="0">
    <p:extLst>
      <p:ext uri="{19B8F6BF-5375-455C-9EA6-DF929625EA0E}">
        <p15:presenceInfo xmlns:p15="http://schemas.microsoft.com/office/powerpoint/2012/main" userId="S::liwenchu@marvell.com::574b3c1c-32d6-4d45-9835-432fe86c40c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1/9/2020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1/9/2020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1/9/2020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1/9/2020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21310" y="6475413"/>
            <a:ext cx="182261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0063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Non-AP MLD Link Address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2020-01-06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01/06/2020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781424"/>
              </p:ext>
            </p:extLst>
          </p:nvPr>
        </p:nvGraphicFramePr>
        <p:xfrm>
          <a:off x="685800" y="2824688"/>
          <a:ext cx="7772401" cy="201035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3882"/>
            <a:ext cx="8839200" cy="669117"/>
          </a:xfrm>
        </p:spPr>
        <p:txBody>
          <a:bodyPr/>
          <a:lstStyle/>
          <a:p>
            <a:r>
              <a:rPr lang="en-US" altLang="en-US" sz="2400" dirty="0"/>
              <a:t>Recap: AP MLD and Non-AP MLD</a:t>
            </a:r>
            <a:endParaRPr lang="en-US" altLang="en-US" sz="2800" baseline="30000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1808"/>
            <a:ext cx="9144000" cy="243959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600" b="0" dirty="0"/>
              <a:t>A STA/AP MLD has multiple STAs/APs.</a:t>
            </a:r>
          </a:p>
          <a:p>
            <a:pPr>
              <a:lnSpc>
                <a:spcPct val="80000"/>
              </a:lnSpc>
            </a:pPr>
            <a:endParaRPr lang="en-US" altLang="en-US" sz="1600" b="0" dirty="0"/>
          </a:p>
          <a:p>
            <a:pPr>
              <a:lnSpc>
                <a:spcPct val="80000"/>
              </a:lnSpc>
            </a:pPr>
            <a:r>
              <a:rPr lang="en-US" altLang="en-US" sz="1600" b="0" dirty="0"/>
              <a:t>An AP MLD has different MAC addresses in its different links.</a:t>
            </a:r>
          </a:p>
          <a:p>
            <a:pPr>
              <a:lnSpc>
                <a:spcPct val="80000"/>
              </a:lnSpc>
            </a:pPr>
            <a:endParaRPr lang="en-US" altLang="en-US" sz="1600" b="0" dirty="0"/>
          </a:p>
          <a:p>
            <a:pPr>
              <a:lnSpc>
                <a:spcPct val="80000"/>
              </a:lnSpc>
            </a:pPr>
            <a:r>
              <a:rPr lang="en-US" altLang="en-US" sz="1600" b="0" dirty="0"/>
              <a:t>This presentation discusses the link addresses of a non-AP MLD.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1600" dirty="0"/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 dirty="0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504E89A5-79F0-4DD0-91AA-8391D705C027}"/>
              </a:ext>
            </a:extLst>
          </p:cNvPr>
          <p:cNvSpPr/>
          <p:nvPr/>
        </p:nvSpPr>
        <p:spPr bwMode="auto">
          <a:xfrm>
            <a:off x="2778152" y="3175175"/>
            <a:ext cx="914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077BB78F-18D5-4BE9-99E1-FC57A9BCF276}"/>
              </a:ext>
            </a:extLst>
          </p:cNvPr>
          <p:cNvSpPr/>
          <p:nvPr/>
        </p:nvSpPr>
        <p:spPr bwMode="auto">
          <a:xfrm>
            <a:off x="2931662" y="3708575"/>
            <a:ext cx="228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4660500F-C8E8-446C-AE13-53A240B8B062}"/>
              </a:ext>
            </a:extLst>
          </p:cNvPr>
          <p:cNvSpPr/>
          <p:nvPr/>
        </p:nvSpPr>
        <p:spPr bwMode="auto">
          <a:xfrm>
            <a:off x="3342439" y="3708575"/>
            <a:ext cx="2286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0B3988E1-573E-416B-A54C-B404ABF9EC04}"/>
              </a:ext>
            </a:extLst>
          </p:cNvPr>
          <p:cNvSpPr txBox="1"/>
          <p:nvPr/>
        </p:nvSpPr>
        <p:spPr>
          <a:xfrm>
            <a:off x="2715941" y="2913465"/>
            <a:ext cx="5693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AP MLD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FAA453BC-52BD-4101-B179-EF9632650375}"/>
              </a:ext>
            </a:extLst>
          </p:cNvPr>
          <p:cNvSpPr txBox="1"/>
          <p:nvPr/>
        </p:nvSpPr>
        <p:spPr>
          <a:xfrm>
            <a:off x="2353503" y="3770331"/>
            <a:ext cx="6528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with Addr11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2DCCCE14-14AE-4EAA-BEBD-544F426E2A5B}"/>
              </a:ext>
            </a:extLst>
          </p:cNvPr>
          <p:cNvSpPr txBox="1"/>
          <p:nvPr/>
        </p:nvSpPr>
        <p:spPr>
          <a:xfrm>
            <a:off x="3571039" y="3720243"/>
            <a:ext cx="6528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with Addr21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572D2871-EEDD-4BC3-BC61-6F7E51AAA3F5}"/>
              </a:ext>
            </a:extLst>
          </p:cNvPr>
          <p:cNvSpPr txBox="1"/>
          <p:nvPr/>
        </p:nvSpPr>
        <p:spPr>
          <a:xfrm>
            <a:off x="2778152" y="3291810"/>
            <a:ext cx="8274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Common MAC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B86E47E1-80FC-40A3-858D-70EB45AA71FC}"/>
              </a:ext>
            </a:extLst>
          </p:cNvPr>
          <p:cNvSpPr txBox="1"/>
          <p:nvPr/>
        </p:nvSpPr>
        <p:spPr>
          <a:xfrm>
            <a:off x="2838344" y="4098588"/>
            <a:ext cx="4620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Link1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31B04966-FF26-4144-830D-5ADE85FE5BB8}"/>
              </a:ext>
            </a:extLst>
          </p:cNvPr>
          <p:cNvSpPr txBox="1"/>
          <p:nvPr/>
        </p:nvSpPr>
        <p:spPr>
          <a:xfrm>
            <a:off x="3260184" y="4088234"/>
            <a:ext cx="4620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Link2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1EBFC225-8EF3-424E-BCD6-9DD63919A094}"/>
              </a:ext>
            </a:extLst>
          </p:cNvPr>
          <p:cNvSpPr/>
          <p:nvPr/>
        </p:nvSpPr>
        <p:spPr bwMode="auto">
          <a:xfrm>
            <a:off x="2860421" y="5047065"/>
            <a:ext cx="914400" cy="48606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8984F5F4-F8CB-45E3-AB98-F867A2D79547}"/>
              </a:ext>
            </a:extLst>
          </p:cNvPr>
          <p:cNvSpPr/>
          <p:nvPr/>
        </p:nvSpPr>
        <p:spPr bwMode="auto">
          <a:xfrm>
            <a:off x="3013931" y="4666065"/>
            <a:ext cx="228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2A4A9807-0E0D-4587-97A4-5B5C60473178}"/>
              </a:ext>
            </a:extLst>
          </p:cNvPr>
          <p:cNvSpPr/>
          <p:nvPr/>
        </p:nvSpPr>
        <p:spPr bwMode="auto">
          <a:xfrm>
            <a:off x="3424708" y="4666065"/>
            <a:ext cx="228600" cy="3810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2AC44C3A-F44F-427A-888F-0528D5751C3F}"/>
              </a:ext>
            </a:extLst>
          </p:cNvPr>
          <p:cNvSpPr txBox="1"/>
          <p:nvPr/>
        </p:nvSpPr>
        <p:spPr>
          <a:xfrm>
            <a:off x="2385429" y="5575756"/>
            <a:ext cx="75693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non-AP MLD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C334382-235A-4AF6-8B0A-6D3792FDD359}"/>
              </a:ext>
            </a:extLst>
          </p:cNvPr>
          <p:cNvSpPr txBox="1"/>
          <p:nvPr/>
        </p:nvSpPr>
        <p:spPr>
          <a:xfrm>
            <a:off x="2435772" y="4716153"/>
            <a:ext cx="6528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with Addr18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AA8F97D3-EA80-498E-9744-DAB90FFB53A3}"/>
              </a:ext>
            </a:extLst>
          </p:cNvPr>
          <p:cNvSpPr txBox="1"/>
          <p:nvPr/>
        </p:nvSpPr>
        <p:spPr>
          <a:xfrm>
            <a:off x="3653308" y="4666065"/>
            <a:ext cx="6528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MAC with Addr28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30BE3548-05FB-42C7-9C89-042807E5A6E1}"/>
              </a:ext>
            </a:extLst>
          </p:cNvPr>
          <p:cNvSpPr txBox="1"/>
          <p:nvPr/>
        </p:nvSpPr>
        <p:spPr>
          <a:xfrm>
            <a:off x="2860421" y="5163700"/>
            <a:ext cx="82747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Common MAC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05DF423B-2708-4108-B516-FAAFF0484CBF}"/>
              </a:ext>
            </a:extLst>
          </p:cNvPr>
          <p:cNvSpPr txBox="1"/>
          <p:nvPr/>
        </p:nvSpPr>
        <p:spPr>
          <a:xfrm>
            <a:off x="2920613" y="4467850"/>
            <a:ext cx="4620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Link1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13AE2028-EF45-46EB-83BE-F0D0E673A588}"/>
              </a:ext>
            </a:extLst>
          </p:cNvPr>
          <p:cNvSpPr txBox="1"/>
          <p:nvPr/>
        </p:nvSpPr>
        <p:spPr>
          <a:xfrm>
            <a:off x="3342453" y="4457496"/>
            <a:ext cx="4620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Link2</a:t>
            </a:r>
          </a:p>
        </p:txBody>
      </p: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94C9BFF3-70C5-42B5-B902-B0D276D0E465}"/>
              </a:ext>
            </a:extLst>
          </p:cNvPr>
          <p:cNvCxnSpPr>
            <a:cxnSpLocks/>
            <a:stCxn id="119" idx="2"/>
            <a:endCxn id="108" idx="0"/>
          </p:cNvCxnSpPr>
          <p:nvPr/>
        </p:nvCxnSpPr>
        <p:spPr bwMode="auto">
          <a:xfrm flipH="1" flipV="1">
            <a:off x="3069383" y="4098588"/>
            <a:ext cx="82269" cy="58470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BD0ECD22-08A3-4806-90FD-C4F876EACFF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487989" y="4066121"/>
            <a:ext cx="82269" cy="5600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154F7817-4B31-4C48-A621-5873713BDD37}"/>
              </a:ext>
            </a:extLst>
          </p:cNvPr>
          <p:cNvCxnSpPr/>
          <p:nvPr/>
        </p:nvCxnSpPr>
        <p:spPr bwMode="auto">
          <a:xfrm>
            <a:off x="2788581" y="4224165"/>
            <a:ext cx="98210" cy="3287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03A1AC9B-C62B-4474-8BD2-02457D08CD36}"/>
              </a:ext>
            </a:extLst>
          </p:cNvPr>
          <p:cNvCxnSpPr>
            <a:cxnSpLocks/>
            <a:stCxn id="109" idx="3"/>
          </p:cNvCxnSpPr>
          <p:nvPr/>
        </p:nvCxnSpPr>
        <p:spPr bwMode="auto">
          <a:xfrm>
            <a:off x="3722261" y="4195956"/>
            <a:ext cx="61170" cy="27896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FE096FDC-9F1E-41A1-8716-04DC9FD51621}"/>
              </a:ext>
            </a:extLst>
          </p:cNvPr>
          <p:cNvSpPr txBox="1"/>
          <p:nvPr/>
        </p:nvSpPr>
        <p:spPr>
          <a:xfrm>
            <a:off x="2241286" y="4243012"/>
            <a:ext cx="6528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A-MPDU1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7E17E288-D18F-420C-8812-706F4542849C}"/>
              </a:ext>
            </a:extLst>
          </p:cNvPr>
          <p:cNvSpPr txBox="1"/>
          <p:nvPr/>
        </p:nvSpPr>
        <p:spPr>
          <a:xfrm>
            <a:off x="3690521" y="4146208"/>
            <a:ext cx="6528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A-MPDU2</a:t>
            </a:r>
          </a:p>
        </p:txBody>
      </p:sp>
      <p:sp>
        <p:nvSpPr>
          <p:cNvPr id="53" name="Date Placeholder 3">
            <a:extLst>
              <a:ext uri="{FF2B5EF4-FFF2-40B4-BE49-F238E27FC236}">
                <a16:creationId xmlns:a16="http://schemas.microsoft.com/office/drawing/2014/main" id="{88F3EBF1-C8C4-47F9-AF59-976547FD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01/06/2020</a:t>
            </a:r>
          </a:p>
        </p:txBody>
      </p:sp>
      <p:sp>
        <p:nvSpPr>
          <p:cNvPr id="54" name="Slide Number Placeholder 2">
            <a:extLst>
              <a:ext uri="{FF2B5EF4-FFF2-40B4-BE49-F238E27FC236}">
                <a16:creationId xmlns:a16="http://schemas.microsoft.com/office/drawing/2014/main" id="{D7AF65E2-C865-4CCA-B67F-112C64262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5" name="Footer Placeholder 4">
            <a:extLst>
              <a:ext uri="{FF2B5EF4-FFF2-40B4-BE49-F238E27FC236}">
                <a16:creationId xmlns:a16="http://schemas.microsoft.com/office/drawing/2014/main" id="{ACBE56EF-18F8-4C6E-A584-9103C679A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075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3882"/>
            <a:ext cx="8839200" cy="669117"/>
          </a:xfrm>
        </p:spPr>
        <p:txBody>
          <a:bodyPr/>
          <a:lstStyle/>
          <a:p>
            <a:r>
              <a:rPr lang="en-US" altLang="en-US" sz="2400" dirty="0"/>
              <a:t>Recap: Per STA/AP Checking in 11 Baseline</a:t>
            </a:r>
            <a:endParaRPr lang="en-US" altLang="en-US" sz="2800" baseline="30000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1808"/>
            <a:ext cx="8686800" cy="388739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0" dirty="0"/>
              <a:t>Operation in an AP: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DL</a:t>
            </a:r>
          </a:p>
          <a:p>
            <a:pPr lvl="2">
              <a:lnSpc>
                <a:spcPct val="80000"/>
              </a:lnSpc>
            </a:pPr>
            <a:r>
              <a:rPr lang="en-US" altLang="en-US" sz="1600" dirty="0"/>
              <a:t>Find security key</a:t>
            </a:r>
            <a:r>
              <a:rPr lang="en-US" altLang="en-US" sz="1600" b="0" dirty="0"/>
              <a:t>.</a:t>
            </a:r>
          </a:p>
          <a:p>
            <a:pPr lvl="2">
              <a:lnSpc>
                <a:spcPct val="80000"/>
              </a:lnSpc>
            </a:pPr>
            <a:r>
              <a:rPr lang="en-US" altLang="en-US" sz="1600" dirty="0"/>
              <a:t>Find power save state.</a:t>
            </a:r>
          </a:p>
          <a:p>
            <a:pPr lvl="2">
              <a:lnSpc>
                <a:spcPct val="80000"/>
              </a:lnSpc>
            </a:pPr>
            <a:r>
              <a:rPr lang="en-US" altLang="en-US" sz="1600" b="0" dirty="0"/>
              <a:t>Find Tx power, BW, MCS, </a:t>
            </a:r>
            <a:r>
              <a:rPr lang="en-US" altLang="en-US" sz="1600" b="0" dirty="0" err="1"/>
              <a:t>Nss</a:t>
            </a:r>
            <a:endParaRPr lang="en-US" altLang="en-US" sz="1600" b="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UL:</a:t>
            </a:r>
          </a:p>
          <a:p>
            <a:pPr lvl="2">
              <a:lnSpc>
                <a:spcPct val="80000"/>
              </a:lnSpc>
            </a:pPr>
            <a:r>
              <a:rPr lang="en-US" altLang="en-US" sz="1400" dirty="0"/>
              <a:t>Find Security key.</a:t>
            </a:r>
          </a:p>
          <a:p>
            <a:pPr>
              <a:lnSpc>
                <a:spcPct val="80000"/>
              </a:lnSpc>
            </a:pPr>
            <a:r>
              <a:rPr lang="en-US" altLang="en-US" sz="2000" b="0" dirty="0"/>
              <a:t>Operation in a STA: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DL:</a:t>
            </a:r>
          </a:p>
          <a:p>
            <a:pPr lvl="2">
              <a:lnSpc>
                <a:spcPct val="80000"/>
              </a:lnSpc>
            </a:pPr>
            <a:r>
              <a:rPr lang="en-US" altLang="en-US" sz="1400" dirty="0"/>
              <a:t>Find security key.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UL:</a:t>
            </a:r>
          </a:p>
          <a:p>
            <a:pPr lvl="2">
              <a:lnSpc>
                <a:spcPct val="80000"/>
              </a:lnSpc>
            </a:pPr>
            <a:r>
              <a:rPr lang="en-US" altLang="en-US" sz="1400" dirty="0"/>
              <a:t>Find security key.</a:t>
            </a:r>
          </a:p>
          <a:p>
            <a:pPr lvl="2">
              <a:lnSpc>
                <a:spcPct val="80000"/>
              </a:lnSpc>
            </a:pPr>
            <a:r>
              <a:rPr lang="en-US" altLang="en-US" sz="1400" dirty="0"/>
              <a:t>Find Tx power, BW, MCS, </a:t>
            </a:r>
            <a:r>
              <a:rPr lang="en-US" altLang="en-US" sz="1400" dirty="0" err="1"/>
              <a:t>Nss</a:t>
            </a:r>
            <a:r>
              <a:rPr lang="en-US" altLang="en-US" sz="1400" dirty="0"/>
              <a:t>.</a:t>
            </a:r>
          </a:p>
          <a:p>
            <a:pPr lvl="2">
              <a:lnSpc>
                <a:spcPct val="80000"/>
              </a:lnSpc>
            </a:pPr>
            <a:endParaRPr lang="en-US" altLang="en-US" sz="1400" dirty="0"/>
          </a:p>
          <a:p>
            <a:pPr>
              <a:lnSpc>
                <a:spcPct val="80000"/>
              </a:lnSpc>
            </a:pPr>
            <a:r>
              <a:rPr lang="en-US" altLang="en-US" sz="2000" b="0" dirty="0"/>
              <a:t>The AP’s information check in a STA is not an issue since a STA only associates with one AP.</a:t>
            </a:r>
          </a:p>
          <a:p>
            <a:pPr>
              <a:lnSpc>
                <a:spcPct val="80000"/>
              </a:lnSpc>
            </a:pPr>
            <a:endParaRPr lang="en-US" altLang="en-US" sz="1600" b="0" dirty="0"/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 dirty="0"/>
          </a:p>
        </p:txBody>
      </p:sp>
      <p:sp>
        <p:nvSpPr>
          <p:cNvPr id="53" name="Date Placeholder 3">
            <a:extLst>
              <a:ext uri="{FF2B5EF4-FFF2-40B4-BE49-F238E27FC236}">
                <a16:creationId xmlns:a16="http://schemas.microsoft.com/office/drawing/2014/main" id="{88F3EBF1-C8C4-47F9-AF59-976547FD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01/06/2020</a:t>
            </a:r>
          </a:p>
        </p:txBody>
      </p:sp>
      <p:sp>
        <p:nvSpPr>
          <p:cNvPr id="54" name="Slide Number Placeholder 2">
            <a:extLst>
              <a:ext uri="{FF2B5EF4-FFF2-40B4-BE49-F238E27FC236}">
                <a16:creationId xmlns:a16="http://schemas.microsoft.com/office/drawing/2014/main" id="{D7AF65E2-C865-4CCA-B67F-112C64262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5" name="Footer Placeholder 4">
            <a:extLst>
              <a:ext uri="{FF2B5EF4-FFF2-40B4-BE49-F238E27FC236}">
                <a16:creationId xmlns:a16="http://schemas.microsoft.com/office/drawing/2014/main" id="{ACBE56EF-18F8-4C6E-A584-9103C679A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D159CD-F5B0-475C-BDC8-3B38D0A8CC27}"/>
              </a:ext>
            </a:extLst>
          </p:cNvPr>
          <p:cNvSpPr txBox="1"/>
          <p:nvPr/>
        </p:nvSpPr>
        <p:spPr>
          <a:xfrm>
            <a:off x="267918" y="5943600"/>
            <a:ext cx="7427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other per STA checking operations are also possible, e.g. Tx power, whether a STA is 11a/b/g/n/ac/ax/EHT STA.</a:t>
            </a:r>
          </a:p>
        </p:txBody>
      </p:sp>
    </p:spTree>
    <p:extLst>
      <p:ext uri="{BB962C8B-B14F-4D97-AF65-F5344CB8AC3E}">
        <p14:creationId xmlns:p14="http://schemas.microsoft.com/office/powerpoint/2010/main" val="2017410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3882"/>
            <a:ext cx="8839200" cy="669117"/>
          </a:xfrm>
        </p:spPr>
        <p:txBody>
          <a:bodyPr/>
          <a:lstStyle/>
          <a:p>
            <a:r>
              <a:rPr lang="en-US" altLang="en-US" sz="2400" dirty="0"/>
              <a:t>Per STA (or non-AP MLD) Checking in AP MLD</a:t>
            </a:r>
            <a:endParaRPr lang="en-US" altLang="en-US" sz="2800" baseline="30000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1807"/>
            <a:ext cx="8534400" cy="426839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b="0" dirty="0"/>
              <a:t>AP DL: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Find security key per non-AP MLD.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>
                <a:solidFill>
                  <a:srgbClr val="00B050"/>
                </a:solidFill>
              </a:rPr>
              <a:t>Find the DL link per non-AP MLD’s TID, link mapping when different TID link mappings are allowed for non-AP MLDs.</a:t>
            </a:r>
          </a:p>
          <a:p>
            <a:pPr lvl="2">
              <a:lnSpc>
                <a:spcPct val="80000"/>
              </a:lnSpc>
            </a:pPr>
            <a:r>
              <a:rPr lang="en-US" altLang="en-US" sz="1600" dirty="0">
                <a:solidFill>
                  <a:srgbClr val="00B050"/>
                </a:solidFill>
              </a:rPr>
              <a:t>Figure out AP link address once the downlink is decided.</a:t>
            </a:r>
          </a:p>
          <a:p>
            <a:pPr lvl="2">
              <a:lnSpc>
                <a:spcPct val="80000"/>
              </a:lnSpc>
            </a:pPr>
            <a:r>
              <a:rPr lang="en-US" altLang="en-US" sz="1600" dirty="0">
                <a:solidFill>
                  <a:srgbClr val="00B050"/>
                </a:solidFill>
              </a:rPr>
              <a:t>This per STA checking can be removed if the unique TID to link mapping exist in the MBSS.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>
                <a:solidFill>
                  <a:srgbClr val="00B050"/>
                </a:solidFill>
              </a:rPr>
              <a:t>Find STA link address when the different link addresses are allowed at a non-AP MLD.</a:t>
            </a:r>
          </a:p>
          <a:p>
            <a:pPr lvl="2">
              <a:lnSpc>
                <a:spcPct val="80000"/>
              </a:lnSpc>
            </a:pPr>
            <a:r>
              <a:rPr lang="en-US" altLang="en-US" sz="1600" dirty="0">
                <a:solidFill>
                  <a:srgbClr val="00B050"/>
                </a:solidFill>
              </a:rPr>
              <a:t>This can be removed if non-AP MLD has same address in all its links.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Find power save state per STA.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Find Tx power, BW, MCS, </a:t>
            </a:r>
            <a:r>
              <a:rPr lang="en-US" altLang="en-US" sz="1600" dirty="0" err="1"/>
              <a:t>Nss</a:t>
            </a:r>
            <a:r>
              <a:rPr lang="en-US" altLang="en-US" sz="1600" dirty="0"/>
              <a:t> per STA.</a:t>
            </a:r>
          </a:p>
          <a:p>
            <a:pPr>
              <a:lnSpc>
                <a:spcPct val="80000"/>
              </a:lnSpc>
            </a:pPr>
            <a:r>
              <a:rPr lang="en-US" altLang="en-US" sz="1800" b="0" dirty="0"/>
              <a:t>AP UL: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Find Security key per non-AP MLD.</a:t>
            </a:r>
          </a:p>
          <a:p>
            <a:pPr lvl="1">
              <a:lnSpc>
                <a:spcPct val="80000"/>
              </a:lnSpc>
            </a:pPr>
            <a:r>
              <a:rPr lang="en-US" sz="1600" dirty="0">
                <a:solidFill>
                  <a:srgbClr val="00B050"/>
                </a:solidFill>
              </a:rPr>
              <a:t>Map STA link address to  SAP address of non-AP MLD.</a:t>
            </a:r>
          </a:p>
          <a:p>
            <a:pPr lvl="2">
              <a:lnSpc>
                <a:spcPct val="80000"/>
              </a:lnSpc>
            </a:pPr>
            <a:r>
              <a:rPr lang="en-US" altLang="en-US" sz="1600" dirty="0">
                <a:solidFill>
                  <a:srgbClr val="00B050"/>
                </a:solidFill>
              </a:rPr>
              <a:t>This per STA checking can be removed if non-AP MLD has same address in all its links.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 dirty="0"/>
          </a:p>
        </p:txBody>
      </p:sp>
      <p:sp>
        <p:nvSpPr>
          <p:cNvPr id="53" name="Date Placeholder 3">
            <a:extLst>
              <a:ext uri="{FF2B5EF4-FFF2-40B4-BE49-F238E27FC236}">
                <a16:creationId xmlns:a16="http://schemas.microsoft.com/office/drawing/2014/main" id="{88F3EBF1-C8C4-47F9-AF59-976547FD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01/06/2020</a:t>
            </a:r>
          </a:p>
        </p:txBody>
      </p:sp>
      <p:sp>
        <p:nvSpPr>
          <p:cNvPr id="54" name="Slide Number Placeholder 2">
            <a:extLst>
              <a:ext uri="{FF2B5EF4-FFF2-40B4-BE49-F238E27FC236}">
                <a16:creationId xmlns:a16="http://schemas.microsoft.com/office/drawing/2014/main" id="{D7AF65E2-C865-4CCA-B67F-112C64262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5" name="Footer Placeholder 4">
            <a:extLst>
              <a:ext uri="{FF2B5EF4-FFF2-40B4-BE49-F238E27FC236}">
                <a16:creationId xmlns:a16="http://schemas.microsoft.com/office/drawing/2014/main" id="{ACBE56EF-18F8-4C6E-A584-9103C679A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389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3882"/>
            <a:ext cx="8839200" cy="669117"/>
          </a:xfrm>
        </p:spPr>
        <p:txBody>
          <a:bodyPr/>
          <a:lstStyle/>
          <a:p>
            <a:r>
              <a:rPr lang="en-US" altLang="en-US" sz="2400" dirty="0"/>
              <a:t>Link Address Consideration of STA MLD</a:t>
            </a:r>
            <a:endParaRPr lang="en-US" altLang="en-US" sz="2800" baseline="30000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438969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0" dirty="0"/>
              <a:t>It is good for unified link address selection rules for both AP MLD and STA MLD, i.e. both STA MLD and AP MLD have different link addresses for STAs affiliated with them: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No change to encryption/decryption.</a:t>
            </a:r>
          </a:p>
          <a:p>
            <a:pPr lvl="1">
              <a:lnSpc>
                <a:spcPct val="80000"/>
              </a:lnSpc>
            </a:pPr>
            <a:r>
              <a:rPr lang="en-US" altLang="en-US" dirty="0"/>
              <a:t>Easy design for STA MLD that supports soft-AP MLD.</a:t>
            </a:r>
          </a:p>
          <a:p>
            <a:pPr>
              <a:lnSpc>
                <a:spcPct val="80000"/>
              </a:lnSpc>
            </a:pPr>
            <a:r>
              <a:rPr lang="en-US" altLang="en-US" sz="2000" b="0" dirty="0"/>
              <a:t>The addition of AP’s per STA/MLD checking can be removed by some design, e.g. </a:t>
            </a:r>
          </a:p>
          <a:p>
            <a:pPr lvl="1">
              <a:lnSpc>
                <a:spcPct val="80000"/>
              </a:lnSpc>
            </a:pPr>
            <a:r>
              <a:rPr lang="en-US" sz="1800" b="0" dirty="0"/>
              <a:t>A-MSDU is used to carry MSDUs. </a:t>
            </a:r>
          </a:p>
          <a:p>
            <a:pPr lvl="1"/>
            <a:r>
              <a:rPr lang="en-US" sz="1800" dirty="0"/>
              <a:t>An AP MLD can disable TID to Link mapping or disabling TID to link mapping per non-AP MLD (the TID to link mapping policy for the whole multi-link BSS is allowed).</a:t>
            </a:r>
          </a:p>
          <a:p>
            <a:pPr lvl="1">
              <a:lnSpc>
                <a:spcPct val="80000"/>
              </a:lnSpc>
            </a:pPr>
            <a:endParaRPr lang="en-US" altLang="en-US" sz="2400" b="0" dirty="0"/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 dirty="0"/>
          </a:p>
        </p:txBody>
      </p:sp>
      <p:sp>
        <p:nvSpPr>
          <p:cNvPr id="53" name="Date Placeholder 3">
            <a:extLst>
              <a:ext uri="{FF2B5EF4-FFF2-40B4-BE49-F238E27FC236}">
                <a16:creationId xmlns:a16="http://schemas.microsoft.com/office/drawing/2014/main" id="{88F3EBF1-C8C4-47F9-AF59-976547FD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01/06/2020</a:t>
            </a:r>
          </a:p>
        </p:txBody>
      </p:sp>
      <p:sp>
        <p:nvSpPr>
          <p:cNvPr id="54" name="Slide Number Placeholder 2">
            <a:extLst>
              <a:ext uri="{FF2B5EF4-FFF2-40B4-BE49-F238E27FC236}">
                <a16:creationId xmlns:a16="http://schemas.microsoft.com/office/drawing/2014/main" id="{D7AF65E2-C865-4CCA-B67F-112C64262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5" name="Footer Placeholder 4">
            <a:extLst>
              <a:ext uri="{FF2B5EF4-FFF2-40B4-BE49-F238E27FC236}">
                <a16:creationId xmlns:a16="http://schemas.microsoft.com/office/drawing/2014/main" id="{ACBE56EF-18F8-4C6E-A584-9103C679A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623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3882"/>
            <a:ext cx="8839200" cy="669117"/>
          </a:xfrm>
        </p:spPr>
        <p:txBody>
          <a:bodyPr/>
          <a:lstStyle/>
          <a:p>
            <a:r>
              <a:rPr lang="en-US" altLang="en-US" sz="2400" dirty="0"/>
              <a:t>Per STA Checking and A-MSDU</a:t>
            </a:r>
            <a:endParaRPr lang="en-US" altLang="en-US" sz="2800" baseline="30000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609"/>
            <a:ext cx="9144000" cy="2294991"/>
          </a:xfrm>
        </p:spPr>
        <p:txBody>
          <a:bodyPr/>
          <a:lstStyle/>
          <a:p>
            <a:r>
              <a:rPr lang="en-US" sz="1600" b="0" dirty="0"/>
              <a:t>For UL A-MSDU, the following address setting rules are defined:</a:t>
            </a:r>
          </a:p>
          <a:p>
            <a:pPr lvl="1"/>
            <a:r>
              <a:rPr lang="en-US" sz="1600" dirty="0"/>
              <a:t>SA is set to SAP address of non-AP MLD.</a:t>
            </a:r>
          </a:p>
          <a:p>
            <a:pPr lvl="1"/>
            <a:r>
              <a:rPr lang="en-US" sz="1600" dirty="0"/>
              <a:t>With this UL A-MSDU, the AP doesn’t need to do STA link address to SAP address of non-AP MLLD mapping, and the AP doesn’t need to do AP link address to SAP address of AP MLLD mapping.</a:t>
            </a:r>
          </a:p>
          <a:p>
            <a:pPr lvl="1"/>
            <a:endParaRPr lang="en-US" sz="1400" dirty="0"/>
          </a:p>
          <a:p>
            <a:r>
              <a:rPr lang="en-US" sz="1600" b="0" dirty="0"/>
              <a:t>For DL A-MSDU, the following address setting rules are defined:</a:t>
            </a:r>
          </a:p>
          <a:p>
            <a:pPr lvl="1"/>
            <a:r>
              <a:rPr lang="en-US" sz="1600" dirty="0"/>
              <a:t>DA is set to SAP address of non-AP MLD.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600" dirty="0"/>
          </a:p>
        </p:txBody>
      </p:sp>
      <p:sp>
        <p:nvSpPr>
          <p:cNvPr id="53" name="Date Placeholder 3">
            <a:extLst>
              <a:ext uri="{FF2B5EF4-FFF2-40B4-BE49-F238E27FC236}">
                <a16:creationId xmlns:a16="http://schemas.microsoft.com/office/drawing/2014/main" id="{88F3EBF1-C8C4-47F9-AF59-976547FD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01/06/2020</a:t>
            </a:r>
          </a:p>
        </p:txBody>
      </p:sp>
      <p:sp>
        <p:nvSpPr>
          <p:cNvPr id="54" name="Slide Number Placeholder 2">
            <a:extLst>
              <a:ext uri="{FF2B5EF4-FFF2-40B4-BE49-F238E27FC236}">
                <a16:creationId xmlns:a16="http://schemas.microsoft.com/office/drawing/2014/main" id="{D7AF65E2-C865-4CCA-B67F-112C64262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5" name="Footer Placeholder 4">
            <a:extLst>
              <a:ext uri="{FF2B5EF4-FFF2-40B4-BE49-F238E27FC236}">
                <a16:creationId xmlns:a16="http://schemas.microsoft.com/office/drawing/2014/main" id="{ACBE56EF-18F8-4C6E-A584-9103C679A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512B4F7-8D19-459D-A425-D69F7568D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003" y="4711971"/>
            <a:ext cx="5876843" cy="1009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6E91312-9696-42BC-97A8-4B844BB1FD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3962400"/>
            <a:ext cx="3661650" cy="4582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90F5E12-9221-4216-9C05-010EBEE5411B}"/>
              </a:ext>
            </a:extLst>
          </p:cNvPr>
          <p:cNvSpPr txBox="1"/>
          <p:nvPr/>
        </p:nvSpPr>
        <p:spPr>
          <a:xfrm>
            <a:off x="3657600" y="5714385"/>
            <a:ext cx="2286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A-MSDU Subframe structure</a:t>
            </a:r>
          </a:p>
        </p:txBody>
      </p:sp>
    </p:spTree>
    <p:extLst>
      <p:ext uri="{BB962C8B-B14F-4D97-AF65-F5344CB8AC3E}">
        <p14:creationId xmlns:p14="http://schemas.microsoft.com/office/powerpoint/2010/main" val="3313313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3882"/>
            <a:ext cx="9220200" cy="667925"/>
          </a:xfrm>
        </p:spPr>
        <p:txBody>
          <a:bodyPr/>
          <a:lstStyle/>
          <a:p>
            <a:r>
              <a:rPr lang="en-US" sz="2400" dirty="0"/>
              <a:t>Straw Poll 1</a:t>
            </a:r>
            <a:endParaRPr lang="en-US" altLang="en-US" sz="2800" baseline="30000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41807"/>
            <a:ext cx="9144000" cy="4725593"/>
          </a:xfrm>
        </p:spPr>
        <p:txBody>
          <a:bodyPr/>
          <a:lstStyle/>
          <a:p>
            <a:r>
              <a:rPr lang="en-US" sz="1800" b="0" dirty="0"/>
              <a:t>Do you support that:</a:t>
            </a:r>
          </a:p>
          <a:p>
            <a:pPr lvl="1"/>
            <a:r>
              <a:rPr lang="en-US" sz="1800" dirty="0"/>
              <a:t>An STA MLD uses different MAC addresses on each STA affiliated with it.</a:t>
            </a:r>
          </a:p>
        </p:txBody>
      </p:sp>
      <p:sp>
        <p:nvSpPr>
          <p:cNvPr id="53" name="Date Placeholder 3">
            <a:extLst>
              <a:ext uri="{FF2B5EF4-FFF2-40B4-BE49-F238E27FC236}">
                <a16:creationId xmlns:a16="http://schemas.microsoft.com/office/drawing/2014/main" id="{88F3EBF1-C8C4-47F9-AF59-976547FD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5157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01/06/2020</a:t>
            </a:r>
          </a:p>
        </p:txBody>
      </p:sp>
      <p:sp>
        <p:nvSpPr>
          <p:cNvPr id="54" name="Slide Number Placeholder 2">
            <a:extLst>
              <a:ext uri="{FF2B5EF4-FFF2-40B4-BE49-F238E27FC236}">
                <a16:creationId xmlns:a16="http://schemas.microsoft.com/office/drawing/2014/main" id="{D7AF65E2-C865-4CCA-B67F-112C64262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5" name="Footer Placeholder 4">
            <a:extLst>
              <a:ext uri="{FF2B5EF4-FFF2-40B4-BE49-F238E27FC236}">
                <a16:creationId xmlns:a16="http://schemas.microsoft.com/office/drawing/2014/main" id="{ACBE56EF-18F8-4C6E-A584-9103C679A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75598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703</Words>
  <Application>Microsoft Office PowerPoint</Application>
  <PresentationFormat>On-screen Show (4:3)</PresentationFormat>
  <Paragraphs>113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Garamond</vt:lpstr>
      <vt:lpstr>Times New Roman</vt:lpstr>
      <vt:lpstr>Wingdings</vt:lpstr>
      <vt:lpstr>802-11-Submission</vt:lpstr>
      <vt:lpstr>Non-AP MLD Link Address</vt:lpstr>
      <vt:lpstr>Recap: AP MLD and Non-AP MLD</vt:lpstr>
      <vt:lpstr>Recap: Per STA/AP Checking in 11 Baseline</vt:lpstr>
      <vt:lpstr>Per STA (or non-AP MLD) Checking in AP MLD</vt:lpstr>
      <vt:lpstr>Link Address Consideration of STA MLD</vt:lpstr>
      <vt:lpstr>Per STA Checking and A-MSDU</vt:lpstr>
      <vt:lpstr>Straw Poll 1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2266</cp:revision>
  <cp:lastPrinted>1998-02-10T13:28:06Z</cp:lastPrinted>
  <dcterms:created xsi:type="dcterms:W3CDTF">2007-05-21T21:00:37Z</dcterms:created>
  <dcterms:modified xsi:type="dcterms:W3CDTF">2020-01-09T21:59:56Z</dcterms:modified>
  <cp:category>Submission</cp:category>
</cp:coreProperties>
</file>