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786" r:id="rId3"/>
    <p:sldId id="774" r:id="rId4"/>
    <p:sldId id="777" r:id="rId5"/>
    <p:sldId id="782" r:id="rId6"/>
    <p:sldId id="787" r:id="rId7"/>
    <p:sldId id="727" r:id="rId8"/>
    <p:sldId id="779" r:id="rId9"/>
    <p:sldId id="785"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6/2/2020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6/2/2020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6/2/2020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6/2/2020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802.11-20/0061</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BA Consideration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2020-05-26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05/26/2020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Recap</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84393"/>
            <a:ext cx="9144000" cy="390044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11be group agreed that the BA can include 512, 1024 BA bitmap.</a:t>
            </a:r>
          </a:p>
          <a:p>
            <a:r>
              <a:rPr lang="en-US" sz="1800" dirty="0"/>
              <a:t>There is a requirement to decrease the BA overhead.</a:t>
            </a:r>
          </a:p>
          <a:p>
            <a:endParaRPr lang="en-US" sz="1800" dirty="0"/>
          </a:p>
          <a:p>
            <a:r>
              <a:rPr lang="en-US" sz="1800" dirty="0"/>
              <a:t>Several methods are proposed:</a:t>
            </a:r>
          </a:p>
          <a:p>
            <a:pPr lvl="1"/>
            <a:r>
              <a:rPr lang="en-US" sz="1600" dirty="0"/>
              <a:t>HE/EHT PPDU to carry the BA frame.</a:t>
            </a:r>
          </a:p>
          <a:p>
            <a:pPr lvl="1"/>
            <a:r>
              <a:rPr lang="en-US" sz="1600" dirty="0"/>
              <a:t>BAR to indicate whether the </a:t>
            </a:r>
            <a:r>
              <a:rPr lang="en-US" sz="1600" dirty="0" err="1"/>
              <a:t>WinStartR</a:t>
            </a:r>
            <a:r>
              <a:rPr lang="en-US" sz="1600" dirty="0"/>
              <a:t> is adjusted per the received BAR.</a:t>
            </a:r>
          </a:p>
          <a:p>
            <a:pPr lvl="1"/>
            <a:r>
              <a:rPr lang="en-US" sz="1600" dirty="0"/>
              <a:t>The A-MPDU transmitter to request the BA buffer size through MAC header in QoS Data frames or BAR.</a:t>
            </a:r>
          </a:p>
          <a:p>
            <a:pPr marL="0" indent="0">
              <a:buNone/>
            </a:pPr>
            <a:r>
              <a:rPr lang="en-US" sz="1800" dirty="0"/>
              <a: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02/10/2020</a:t>
            </a:r>
          </a:p>
        </p:txBody>
      </p:sp>
    </p:spTree>
    <p:extLst>
      <p:ext uri="{BB962C8B-B14F-4D97-AF65-F5344CB8AC3E}">
        <p14:creationId xmlns:p14="http://schemas.microsoft.com/office/powerpoint/2010/main" val="201125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spTree>
    <p:extLst>
      <p:ext uri="{BB962C8B-B14F-4D97-AF65-F5344CB8AC3E}">
        <p14:creationId xmlns:p14="http://schemas.microsoft.com/office/powerpoint/2010/main" val="251758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623313"/>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Each link may maintains separate Scoreboard Context Control with same </a:t>
            </a:r>
            <a:r>
              <a:rPr lang="en-US" sz="1800" dirty="0" err="1"/>
              <a:t>WinStartB</a:t>
            </a:r>
            <a:r>
              <a:rPr lang="en-US" sz="1800" dirty="0"/>
              <a:t> to prepare the retransmission of frames in different links.</a:t>
            </a:r>
          </a:p>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3</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84393"/>
            <a:ext cx="9144000" cy="428282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Explicit request by the initiator of A-MPDU indicates shorter BA bitmap size than the negotiated BA bitmap size:</a:t>
            </a:r>
          </a:p>
          <a:p>
            <a:pPr lvl="1"/>
            <a:r>
              <a:rPr lang="en-US" sz="1800" dirty="0"/>
              <a:t>The initiator transmits starting sequence number and requested BA bitmap size in BAR (compressed BAR, multi-TID BAR, MU BAR).</a:t>
            </a:r>
          </a:p>
          <a:p>
            <a:pPr lvl="2"/>
            <a:r>
              <a:rPr lang="en-US" sz="1600" dirty="0"/>
              <a:t>The Fragment Control field in BAR indicates the requested BA bitmap size.</a:t>
            </a:r>
          </a:p>
          <a:p>
            <a:pPr lvl="1"/>
            <a:r>
              <a:rPr lang="en-US" sz="2000" dirty="0"/>
              <a:t>HE Control field should support the case where a multi-TID A-MPDU request the block acks for multiple TIDs.</a:t>
            </a:r>
          </a:p>
          <a:p>
            <a:pPr lvl="2"/>
            <a:r>
              <a:rPr lang="en-US" sz="1800" dirty="0"/>
              <a:t>24 bits can be used where every 3 bits indicate the request BA bitmap size (a specific value indicates no request).</a:t>
            </a:r>
          </a:p>
          <a:p>
            <a:r>
              <a:rPr lang="en-US" sz="2200" dirty="0"/>
              <a:t>BA creating updating:</a:t>
            </a:r>
          </a:p>
          <a:p>
            <a:pPr lvl="1"/>
            <a:r>
              <a:rPr lang="en-US" sz="2000" dirty="0"/>
              <a:t>Instead of creating BA bitmap per </a:t>
            </a:r>
            <a:r>
              <a:rPr lang="en-US" sz="2000" dirty="0" err="1"/>
              <a:t>WinEndR</a:t>
            </a:r>
            <a:r>
              <a:rPr lang="en-US" sz="2000" dirty="0"/>
              <a:t>, the start sequence number of soliciting BAR or A-MPDU is used to preparing the BA bitmap.</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grpSp>
        <p:nvGrpSpPr>
          <p:cNvPr id="5" name="Group 4">
            <a:extLst>
              <a:ext uri="{FF2B5EF4-FFF2-40B4-BE49-F238E27FC236}">
                <a16:creationId xmlns:a16="http://schemas.microsoft.com/office/drawing/2014/main" id="{17902FA3-E2FE-423A-A391-835D8519BE77}"/>
              </a:ext>
            </a:extLst>
          </p:cNvPr>
          <p:cNvGrpSpPr/>
          <p:nvPr/>
        </p:nvGrpSpPr>
        <p:grpSpPr>
          <a:xfrm>
            <a:off x="5334000" y="5254507"/>
            <a:ext cx="2896875" cy="838200"/>
            <a:chOff x="3581400" y="4343400"/>
            <a:chExt cx="2896875" cy="911133"/>
          </a:xfrm>
        </p:grpSpPr>
        <p:pic>
          <p:nvPicPr>
            <p:cNvPr id="3" name="Picture 2">
              <a:extLst>
                <a:ext uri="{FF2B5EF4-FFF2-40B4-BE49-F238E27FC236}">
                  <a16:creationId xmlns:a16="http://schemas.microsoft.com/office/drawing/2014/main" id="{838A62A9-A250-4840-834B-FB03742F16E1}"/>
                </a:ext>
              </a:extLst>
            </p:cNvPr>
            <p:cNvPicPr>
              <a:picLocks noChangeAspect="1"/>
            </p:cNvPicPr>
            <p:nvPr/>
          </p:nvPicPr>
          <p:blipFill>
            <a:blip r:embed="rId2"/>
            <a:stretch>
              <a:fillRect/>
            </a:stretch>
          </p:blipFill>
          <p:spPr>
            <a:xfrm>
              <a:off x="3581400" y="4343400"/>
              <a:ext cx="2896875" cy="911133"/>
            </a:xfrm>
            <a:prstGeom prst="rect">
              <a:avLst/>
            </a:prstGeom>
          </p:spPr>
        </p:pic>
        <p:sp>
          <p:nvSpPr>
            <p:cNvPr id="4" name="Rectangle 3">
              <a:extLst>
                <a:ext uri="{FF2B5EF4-FFF2-40B4-BE49-F238E27FC236}">
                  <a16:creationId xmlns:a16="http://schemas.microsoft.com/office/drawing/2014/main" id="{110032FC-315B-48E0-B4FE-461E4F837BB1}"/>
                </a:ext>
              </a:extLst>
            </p:cNvPr>
            <p:cNvSpPr/>
            <p:nvPr/>
          </p:nvSpPr>
          <p:spPr bwMode="auto">
            <a:xfrm>
              <a:off x="4488295" y="4818975"/>
              <a:ext cx="381000" cy="1539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TextBox 9">
            <a:extLst>
              <a:ext uri="{FF2B5EF4-FFF2-40B4-BE49-F238E27FC236}">
                <a16:creationId xmlns:a16="http://schemas.microsoft.com/office/drawing/2014/main" id="{84C676B4-D83A-4A3F-A495-F5CB276A7D9F}"/>
              </a:ext>
            </a:extLst>
          </p:cNvPr>
          <p:cNvSpPr txBox="1"/>
          <p:nvPr/>
        </p:nvSpPr>
        <p:spPr>
          <a:xfrm>
            <a:off x="5624265" y="6147838"/>
            <a:ext cx="2564939" cy="246556"/>
          </a:xfrm>
          <a:prstGeom prst="rect">
            <a:avLst/>
          </a:prstGeom>
          <a:noFill/>
        </p:spPr>
        <p:txBody>
          <a:bodyPr wrap="none" lIns="91440" tIns="45720" rIns="91440" rtlCol="0" anchor="t">
            <a:noAutofit/>
          </a:bodyPr>
          <a:lstStyle/>
          <a:p>
            <a:r>
              <a:rPr lang="en-US" sz="1000" dirty="0"/>
              <a:t>BA Starting Sequence Number Control field  in BAR</a:t>
            </a:r>
            <a:endParaRPr lang="en-US" sz="1000" dirty="0">
              <a:solidFill>
                <a:schemeClr val="tx1"/>
              </a:solidFill>
            </a:endParaRPr>
          </a:p>
        </p:txBody>
      </p:sp>
    </p:spTree>
    <p:extLst>
      <p:ext uri="{BB962C8B-B14F-4D97-AF65-F5344CB8AC3E}">
        <p14:creationId xmlns:p14="http://schemas.microsoft.com/office/powerpoint/2010/main" val="322657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1</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120711"/>
          </a:xfrm>
          <a:solidFill>
            <a:schemeClr val="bg1"/>
          </a:solidFill>
        </p:spPr>
        <p:txBody>
          <a:bodyPr/>
          <a:lstStyle/>
          <a:p>
            <a:pPr>
              <a:buClr>
                <a:srgbClr val="FF0000"/>
              </a:buClr>
            </a:pPr>
            <a:r>
              <a:rPr lang="en-US" sz="2000" b="0" dirty="0"/>
              <a:t>Do you support to allow an EHT STA to use HE SU PPDU to carry the solicited BA if the transmit time of HE SU PPDU is less than the PPDU duration of a non-HT PPDU containing the Control frame sent at the primary rate?</a:t>
            </a:r>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01/06/2020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085845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425511"/>
          </a:xfrm>
          <a:solidFill>
            <a:schemeClr val="bg1"/>
          </a:solidFill>
        </p:spPr>
        <p:txBody>
          <a:bodyPr/>
          <a:lstStyle/>
          <a:p>
            <a:pPr>
              <a:buClr>
                <a:srgbClr val="FF0000"/>
              </a:buClr>
            </a:pPr>
            <a:r>
              <a:rPr lang="en-US" sz="2000" b="0" dirty="0"/>
              <a:t>Do you support to allow EHT SU PPDU to carry the solicited BA if the transmit time of EHT SU PPDU is less than the PPDU duration of a non-HT PPDU containing the Control frame sent at the primary rate and the soliciting PPDU is EHT PPDU?</a:t>
            </a:r>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01/06/2020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71827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3</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4</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the Fragment Number field in BA Starting Sequence Number Control field of BAR carry the requested BA bitmap size?</a:t>
            </a:r>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02/10/2020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0460948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789</Words>
  <Application>Microsoft Office PowerPoint</Application>
  <PresentationFormat>On-screen Show (4:3)</PresentationFormat>
  <Paragraphs>98</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Wingdings</vt:lpstr>
      <vt:lpstr>802-11-Submission</vt:lpstr>
      <vt:lpstr>BA Consideration</vt:lpstr>
      <vt:lpstr>Recap</vt:lpstr>
      <vt:lpstr>Methods to Decrease BA Overhead 1</vt:lpstr>
      <vt:lpstr>Methods to Decrease BA Overhead 2</vt:lpstr>
      <vt:lpstr>Methods to Decrease BA Overhead 3</vt:lpstr>
      <vt:lpstr>Straw Poll 1</vt:lpstr>
      <vt:lpstr>Straw Poll 2</vt:lpstr>
      <vt:lpstr>Straw Poll 3</vt:lpstr>
      <vt:lpstr>Straw Poll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2051</cp:revision>
  <cp:lastPrinted>1998-02-10T13:28:06Z</cp:lastPrinted>
  <dcterms:created xsi:type="dcterms:W3CDTF">2007-05-21T21:00:37Z</dcterms:created>
  <dcterms:modified xsi:type="dcterms:W3CDTF">2020-06-03T17:27:34Z</dcterms:modified>
  <cp:category>Submission</cp:category>
</cp:coreProperties>
</file>