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786" r:id="rId3"/>
    <p:sldId id="774" r:id="rId4"/>
    <p:sldId id="777" r:id="rId5"/>
    <p:sldId id="782" r:id="rId6"/>
    <p:sldId id="787" r:id="rId7"/>
    <p:sldId id="727" r:id="rId8"/>
    <p:sldId id="779" r:id="rId9"/>
    <p:sldId id="78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6/2/2020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802.11-20/0061</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BA Consideration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05/26/2020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Recap</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390044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11be group agreed that the BA can include 512, 1024 BA bitmap.</a:t>
            </a:r>
          </a:p>
          <a:p>
            <a:r>
              <a:rPr lang="en-US" sz="1800" dirty="0"/>
              <a:t>There is a requirement to decrease the BA overhead.</a:t>
            </a:r>
          </a:p>
          <a:p>
            <a:endParaRPr lang="en-US" sz="1800" dirty="0"/>
          </a:p>
          <a:p>
            <a:r>
              <a:rPr lang="en-US" sz="1800" dirty="0"/>
              <a:t>Several methods are proposed:</a:t>
            </a:r>
          </a:p>
          <a:p>
            <a:pPr lvl="1"/>
            <a:r>
              <a:rPr lang="en-US" sz="1600" dirty="0"/>
              <a:t>HE/EHT PPDU to carry the BA frame.</a:t>
            </a:r>
          </a:p>
          <a:p>
            <a:pPr lvl="1"/>
            <a:r>
              <a:rPr lang="en-US" sz="1600" dirty="0"/>
              <a:t>BAR to indicate whether the </a:t>
            </a:r>
            <a:r>
              <a:rPr lang="en-US" sz="1600" dirty="0" err="1"/>
              <a:t>WinStartR</a:t>
            </a:r>
            <a:r>
              <a:rPr lang="en-US" sz="1600" dirty="0"/>
              <a:t> is adjusted per the received BAR.</a:t>
            </a:r>
          </a:p>
          <a:p>
            <a:pPr lvl="1"/>
            <a:r>
              <a:rPr lang="en-US" sz="1600" dirty="0"/>
              <a:t>The A-MPDU transmitter to request the BA buffer size through MAC header in QoS Data frames or BAR.</a:t>
            </a:r>
          </a:p>
          <a:p>
            <a:pPr marL="0" indent="0">
              <a:buNone/>
            </a:pPr>
            <a:r>
              <a:rPr lang="en-US" sz="1800" dirty="0"/>
              <a: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02/10/2020</a:t>
            </a:r>
          </a:p>
        </p:txBody>
      </p:sp>
    </p:spTree>
    <p:extLst>
      <p:ext uri="{BB962C8B-B14F-4D97-AF65-F5344CB8AC3E}">
        <p14:creationId xmlns:p14="http://schemas.microsoft.com/office/powerpoint/2010/main" val="201125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spTree>
    <p:extLst>
      <p:ext uri="{BB962C8B-B14F-4D97-AF65-F5344CB8AC3E}">
        <p14:creationId xmlns:p14="http://schemas.microsoft.com/office/powerpoint/2010/main" val="251758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623313"/>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Each link may maintains separate Scoreboard Context Control with same </a:t>
            </a:r>
            <a:r>
              <a:rPr lang="en-US" sz="1800" dirty="0" err="1"/>
              <a:t>WinStartB</a:t>
            </a:r>
            <a:r>
              <a:rPr lang="en-US" sz="1800" dirty="0"/>
              <a:t> to prepare the retransmission of frames in different links.</a:t>
            </a:r>
          </a:p>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3</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84393"/>
            <a:ext cx="9144000" cy="428282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Explicit request by the initiator of A-MPDU indicates shorter BA bitmap size than the negotiated BA bitmap size:</a:t>
            </a:r>
          </a:p>
          <a:p>
            <a:pPr lvl="1"/>
            <a:r>
              <a:rPr lang="en-US" sz="1800" dirty="0"/>
              <a:t>The initiator transmits starting sequence number and requested BA bitmap size in BAR (compressed BAR, multi-TID BAR, MU BAR).</a:t>
            </a:r>
          </a:p>
          <a:p>
            <a:pPr lvl="2"/>
            <a:r>
              <a:rPr lang="en-US" sz="1600" dirty="0"/>
              <a:t>The Fragment Control field in BAR indicates the requested BA bitmap size.</a:t>
            </a:r>
          </a:p>
          <a:p>
            <a:pPr lvl="1"/>
            <a:r>
              <a:rPr lang="en-US" sz="2000" dirty="0"/>
              <a:t>HE Control field should support the case where a multi-TID A-MPDU request the block acks for multiple TIDs.</a:t>
            </a:r>
          </a:p>
          <a:p>
            <a:pPr lvl="2"/>
            <a:r>
              <a:rPr lang="en-US" sz="1800" dirty="0"/>
              <a:t>24 bits can be used where every 3 bits indicate the request BA bitmap size (a specific value indicates no request).</a:t>
            </a:r>
          </a:p>
          <a:p>
            <a:r>
              <a:rPr lang="en-US" sz="2200" dirty="0"/>
              <a:t>BA creating updating:</a:t>
            </a:r>
          </a:p>
          <a:p>
            <a:pPr lvl="1"/>
            <a:r>
              <a:rPr lang="en-US" sz="2000" dirty="0"/>
              <a:t>Instead of creating BA bitmap per </a:t>
            </a:r>
            <a:r>
              <a:rPr lang="en-US" sz="2000" dirty="0" err="1"/>
              <a:t>WinEndR</a:t>
            </a:r>
            <a:r>
              <a:rPr lang="en-US" sz="2000" dirty="0"/>
              <a:t>, the start sequence number of soliciting BAR or A-MPDU is used to preparing the BA bitmap.</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05/26/2020</a:t>
            </a:r>
          </a:p>
        </p:txBody>
      </p:sp>
      <p:grpSp>
        <p:nvGrpSpPr>
          <p:cNvPr id="5" name="Group 4">
            <a:extLst>
              <a:ext uri="{FF2B5EF4-FFF2-40B4-BE49-F238E27FC236}">
                <a16:creationId xmlns:a16="http://schemas.microsoft.com/office/drawing/2014/main" id="{17902FA3-E2FE-423A-A391-835D8519BE77}"/>
              </a:ext>
            </a:extLst>
          </p:cNvPr>
          <p:cNvGrpSpPr/>
          <p:nvPr/>
        </p:nvGrpSpPr>
        <p:grpSpPr>
          <a:xfrm>
            <a:off x="5334000" y="5254507"/>
            <a:ext cx="2896875" cy="838200"/>
            <a:chOff x="3581400" y="4343400"/>
            <a:chExt cx="2896875" cy="911133"/>
          </a:xfrm>
        </p:grpSpPr>
        <p:pic>
          <p:nvPicPr>
            <p:cNvPr id="3" name="Picture 2">
              <a:extLst>
                <a:ext uri="{FF2B5EF4-FFF2-40B4-BE49-F238E27FC236}">
                  <a16:creationId xmlns:a16="http://schemas.microsoft.com/office/drawing/2014/main" id="{838A62A9-A250-4840-834B-FB03742F16E1}"/>
                </a:ext>
              </a:extLst>
            </p:cNvPr>
            <p:cNvPicPr>
              <a:picLocks noChangeAspect="1"/>
            </p:cNvPicPr>
            <p:nvPr/>
          </p:nvPicPr>
          <p:blipFill>
            <a:blip r:embed="rId2"/>
            <a:stretch>
              <a:fillRect/>
            </a:stretch>
          </p:blipFill>
          <p:spPr>
            <a:xfrm>
              <a:off x="3581400" y="4343400"/>
              <a:ext cx="2896875" cy="911133"/>
            </a:xfrm>
            <a:prstGeom prst="rect">
              <a:avLst/>
            </a:prstGeom>
          </p:spPr>
        </p:pic>
        <p:sp>
          <p:nvSpPr>
            <p:cNvPr id="4" name="Rectangle 3">
              <a:extLst>
                <a:ext uri="{FF2B5EF4-FFF2-40B4-BE49-F238E27FC236}">
                  <a16:creationId xmlns:a16="http://schemas.microsoft.com/office/drawing/2014/main" id="{110032FC-315B-48E0-B4FE-461E4F837BB1}"/>
                </a:ext>
              </a:extLst>
            </p:cNvPr>
            <p:cNvSpPr/>
            <p:nvPr/>
          </p:nvSpPr>
          <p:spPr bwMode="auto">
            <a:xfrm>
              <a:off x="4488295" y="4818975"/>
              <a:ext cx="381000" cy="15391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TextBox 9">
            <a:extLst>
              <a:ext uri="{FF2B5EF4-FFF2-40B4-BE49-F238E27FC236}">
                <a16:creationId xmlns:a16="http://schemas.microsoft.com/office/drawing/2014/main" id="{84C676B4-D83A-4A3F-A495-F5CB276A7D9F}"/>
              </a:ext>
            </a:extLst>
          </p:cNvPr>
          <p:cNvSpPr txBox="1"/>
          <p:nvPr/>
        </p:nvSpPr>
        <p:spPr>
          <a:xfrm>
            <a:off x="5624265" y="6147838"/>
            <a:ext cx="2564939" cy="246556"/>
          </a:xfrm>
          <a:prstGeom prst="rect">
            <a:avLst/>
          </a:prstGeom>
          <a:noFill/>
        </p:spPr>
        <p:txBody>
          <a:bodyPr wrap="none" lIns="91440" tIns="45720" rIns="91440" rtlCol="0" anchor="t">
            <a:noAutofit/>
          </a:bodyPr>
          <a:lstStyle/>
          <a:p>
            <a:r>
              <a:rPr lang="en-US" sz="1000" dirty="0"/>
              <a:t>BA Starting Sequence Number Control field  in BAR</a:t>
            </a:r>
            <a:endParaRPr lang="en-US" sz="1000" dirty="0">
              <a:solidFill>
                <a:schemeClr val="tx1"/>
              </a:solidFill>
            </a:endParaRPr>
          </a:p>
        </p:txBody>
      </p:sp>
    </p:spTree>
    <p:extLst>
      <p:ext uri="{BB962C8B-B14F-4D97-AF65-F5344CB8AC3E}">
        <p14:creationId xmlns:p14="http://schemas.microsoft.com/office/powerpoint/2010/main" val="322657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1</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120711"/>
          </a:xfrm>
          <a:solidFill>
            <a:schemeClr val="bg1"/>
          </a:solidFill>
        </p:spPr>
        <p:txBody>
          <a:bodyPr/>
          <a:lstStyle/>
          <a:p>
            <a:pPr>
              <a:buClr>
                <a:srgbClr val="FF0000"/>
              </a:buClr>
            </a:pPr>
            <a:r>
              <a:rPr lang="en-US" sz="2000" b="0" dirty="0"/>
              <a:t>Do you support to allow HE SU PPDU to carry the solicited BA in 5 GHz bands if the transmit time of HE SU PPDU is less than the PPDU duration of a non-HT PPDU containing the Control frame sent at the primary rate?</a:t>
            </a:r>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01/06/2020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85845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120711"/>
          </a:xfrm>
          <a:solidFill>
            <a:schemeClr val="bg1"/>
          </a:solidFill>
        </p:spPr>
        <p:txBody>
          <a:bodyPr/>
          <a:lstStyle/>
          <a:p>
            <a:pPr>
              <a:buClr>
                <a:srgbClr val="FF0000"/>
              </a:buClr>
            </a:pPr>
            <a:r>
              <a:rPr lang="en-US" sz="2000" b="0" dirty="0"/>
              <a:t>Do you support to allow EHT SU PPDU to carry the solicited BA in 5 ang 6 GHz bands if the transmit time of EHT SU PPDU is less than the PPDU duration of a non-HT PPDU containing the Control frame sent at the primary rate?</a:t>
            </a:r>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01/06/2020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18275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4</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the Fragment Number field in BA Starting Sequence Number Control field of BAR carry the requested BA bitmap size?</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02/10/2020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0460948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787</Words>
  <Application>Microsoft Office PowerPoint</Application>
  <PresentationFormat>On-screen Show (4:3)</PresentationFormat>
  <Paragraphs>98</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Wingdings</vt:lpstr>
      <vt:lpstr>802-11-Submission</vt:lpstr>
      <vt:lpstr>BA Consideration</vt:lpstr>
      <vt:lpstr>Recap</vt:lpstr>
      <vt:lpstr>Methods to Decrease BA Overhead 1</vt:lpstr>
      <vt:lpstr>Methods to Decrease BA Overhead 2</vt:lpstr>
      <vt:lpstr>Methods to Decrease BA Overhead 3</vt:lpstr>
      <vt:lpstr>Straw Poll 1</vt:lpstr>
      <vt:lpstr>Straw Poll 2</vt:lpstr>
      <vt:lpstr>Straw Poll 3</vt:lpstr>
      <vt:lpstr>Straw Poll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2047</cp:revision>
  <cp:lastPrinted>1998-02-10T13:28:06Z</cp:lastPrinted>
  <dcterms:created xsi:type="dcterms:W3CDTF">2007-05-21T21:00:37Z</dcterms:created>
  <dcterms:modified xsi:type="dcterms:W3CDTF">2020-06-03T04:06:46Z</dcterms:modified>
  <cp:category>Submission</cp:category>
</cp:coreProperties>
</file>