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3" r:id="rId3"/>
    <p:sldId id="300" r:id="rId4"/>
    <p:sldId id="301" r:id="rId5"/>
    <p:sldId id="307" r:id="rId6"/>
    <p:sldId id="306" r:id="rId7"/>
    <p:sldId id="302" r:id="rId8"/>
    <p:sldId id="294" r:id="rId9"/>
    <p:sldId id="296" r:id="rId10"/>
    <p:sldId id="304" r:id="rId11"/>
    <p:sldId id="297" r:id="rId12"/>
    <p:sldId id="30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12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080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66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1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802.11-20/0058r01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831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Jan. 2020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Preamble Puncturing for Transmission to Multiple STAs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830036" y="17526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031607"/>
              </p:ext>
            </p:extLst>
          </p:nvPr>
        </p:nvGraphicFramePr>
        <p:xfrm>
          <a:off x="955675" y="2884488"/>
          <a:ext cx="74818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3" name="Document" r:id="rId4" imgW="8305086" imgH="2822350" progId="Word.Document.8">
                  <p:embed/>
                </p:oleObj>
              </mc:Choice>
              <mc:Fallback>
                <p:oleObj name="Document" r:id="rId4" imgW="8305086" imgH="282235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884488"/>
                        <a:ext cx="7481888" cy="2527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to add preamble puncturing indication about S80 of P160 for BW=320MHz in U-SIG </a:t>
            </a:r>
            <a:r>
              <a:rPr lang="en-US" dirty="0"/>
              <a:t>of a PPDU transmitted to multiple users</a:t>
            </a:r>
            <a:r>
              <a:rPr lang="en-US" dirty="0" smtClean="0"/>
              <a:t>?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Puncturing indication of S160 shall be performed in EHT-SIG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802.11be should allow (support) 160 </a:t>
            </a:r>
            <a:r>
              <a:rPr lang="en-US" dirty="0" smtClean="0"/>
              <a:t>and 320 </a:t>
            </a:r>
            <a:r>
              <a:rPr lang="en-US" dirty="0"/>
              <a:t>MHz BW when  (1) the secondary 20 MHz and (2) the other 20MHz channel corresponding to the same content channel of the secondary 20MHz in P80 are punctured?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altLang="zh-CN" dirty="0"/>
              <a:t>Y/N/A </a:t>
            </a:r>
            <a:r>
              <a:rPr lang="en-US" altLang="zh-CN" dirty="0" smtClean="0"/>
              <a:t>xx/xx/xx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11-19-1190-00-00be-improved-preamble-puncturing-in-802-11be (Oded Redlich et al, Huawei)</a:t>
            </a:r>
            <a:endParaRPr lang="en-US" altLang="ko-KR" sz="1800" dirty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cs typeface="Arial Unicode MS" charset="0"/>
              </a:rPr>
              <a:t>[2] </a:t>
            </a:r>
            <a:r>
              <a:rPr lang="en-US" altLang="ko-KR" sz="1800" dirty="0" smtClean="0"/>
              <a:t>11-19-1606-00-00be-</a:t>
            </a:r>
            <a:r>
              <a:rPr lang="en-US" altLang="ko-KR" sz="1800" dirty="0"/>
              <a:t>Preamble Puncturing and SIG-B </a:t>
            </a:r>
            <a:r>
              <a:rPr lang="en-US" altLang="ko-KR" sz="1800" dirty="0" smtClean="0"/>
              <a:t>Signaling (</a:t>
            </a:r>
            <a:r>
              <a:rPr lang="en-US" sz="1800" dirty="0">
                <a:ea typeface="Times New Roman"/>
              </a:rPr>
              <a:t>John </a:t>
            </a:r>
            <a:r>
              <a:rPr lang="en-US" sz="1800" dirty="0" smtClean="0">
                <a:ea typeface="Times New Roman"/>
              </a:rPr>
              <a:t>Son et al, </a:t>
            </a:r>
            <a:r>
              <a:rPr lang="en-US" sz="1800" dirty="0" err="1" smtClean="0">
                <a:ea typeface="Times New Roman"/>
              </a:rPr>
              <a:t>Wilus</a:t>
            </a:r>
            <a:r>
              <a:rPr lang="en-US" sz="1800" dirty="0" smtClean="0">
                <a:ea typeface="Times New Roman"/>
              </a:rPr>
              <a:t> </a:t>
            </a:r>
            <a:r>
              <a:rPr lang="en-US" sz="1800" dirty="0" err="1" smtClean="0">
                <a:ea typeface="Times New Roman"/>
              </a:rPr>
              <a:t>Inc</a:t>
            </a:r>
            <a:r>
              <a:rPr lang="en-US" sz="1800" dirty="0" smtClean="0">
                <a:ea typeface="Times New Roman"/>
              </a:rPr>
              <a:t>)</a:t>
            </a:r>
            <a:endParaRPr lang="en-US" sz="1800" dirty="0">
              <a:ea typeface="Times New Roman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US" altLang="ko-KR" sz="1800" dirty="0" smtClean="0"/>
              <a:t>[3] 11-18-1549-00-00be-Recommended Direction for EHT (Brian Hart et al, Cisco)</a:t>
            </a:r>
          </a:p>
        </p:txBody>
      </p:sp>
    </p:spTree>
    <p:extLst>
      <p:ext uri="{BB962C8B-B14F-4D97-AF65-F5344CB8AC3E}">
        <p14:creationId xmlns:p14="http://schemas.microsoft.com/office/powerpoint/2010/main" val="1959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Background: Preamble Puncturing in 11ax</a:t>
            </a:r>
            <a:endParaRPr lang="zh-CN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3352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presentation we aim at improving the preamble puncturing for PPDUs that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transmitted to multiple STAs so they include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both U-SIG &amp; EHT-SIG (resembles MU-PPDU in 802.11ax)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decided in the Nov-19 meeting, preamble puncturing shall be supported for transmission to multiple STAs (and for a single STA as well) passed motion 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Reminder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802.11ax puncturing: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indication exists for P80 only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two 20MHz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corresponding to the content-channel that includes S20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(shall be denoted hereafter as “the 2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CC in P80”)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simultaneously not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(as shown in the figure below) ,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content-channel cannot be transmitted, therefore the BW reduces to 20MHz</a:t>
            </a:r>
          </a:p>
          <a:p>
            <a:pPr marL="341313" lvl="1">
              <a:spcAft>
                <a:spcPts val="6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983" y="4876800"/>
            <a:ext cx="6502033" cy="161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the above limitation by allowing all (or most of the) available BW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even when the 2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not available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 avoid adding too much overhead to U-SIG by maintaining the 11ax puncturing </a:t>
            </a:r>
            <a:r>
              <a:rPr lang="en-US" altLang="zh-CN" sz="1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signaling principle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minor modifications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Assuming U-SIG is duplicated in all 20MHz channels (similarly to HE-SIG-A in 802.11ax), we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suggest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add to it puncturing indication about S80 (within P160)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when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unavailable, the corresponding CC in S80 is used for extracting the allocation map in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gain is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expected to be significant as shown in [1] (up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42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%) and in [2]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Puncturing in </a:t>
            </a:r>
            <a:r>
              <a:rPr lang="en-US" dirty="0" smtClean="0"/>
              <a:t>802.11be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384145"/>
            <a:ext cx="6096528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93317"/>
            <a:ext cx="8305800" cy="32470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save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overhead in U-SIG,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</a:t>
            </a:r>
            <a:r>
              <a:rPr lang="en-US" altLang="zh-CN" sz="1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to indicate puncturing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outside P160 </a:t>
            </a:r>
            <a:r>
              <a:rPr lang="en-US" altLang="zh-CN" sz="1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Why should we refrain from expanding the puncturing indication in U-SIG to other S80s (outside P160)? 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 focus on two different cases: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Dense environment,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many APs of different BSSs operate simultaneously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Sparse environment,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the number of OBSSs is likely to be very low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next two slides, we give more information about these two cases</a:t>
            </a: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</a:t>
            </a:r>
            <a:endParaRPr lang="zh-CN" altLang="en-US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4786372"/>
            <a:ext cx="7200900" cy="170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95400"/>
            <a:ext cx="8305800" cy="357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an unmanaged dense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environment (e.g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apartment building), using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320MHz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(or even 240MHz) by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given AP is very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unlikely.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[3] it is presented that some data collected from a 160MHz capable AP show that 160MHz channel is rarely used, hence it is reasonable to assume that 320MHz and 240MHz will be at least unlikely as well.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Hence there is no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need to signal puncturing info for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and/or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S80 (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S160/S80 for BW=320MHz/240MHz respectively) in U-SIG and instead it may 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implicitly signaled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EHT-SIG by using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example </a:t>
            </a:r>
            <a:r>
              <a:rPr lang="en-US" altLang="zh-CN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“242-tone </a:t>
            </a:r>
            <a:r>
              <a:rPr lang="en-US" altLang="zh-CN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 empty”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RU Allocation subfield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similarly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is done in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802.11ax).</a:t>
            </a: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 - Dense</a:t>
            </a:r>
            <a:endParaRPr lang="zh-CN" altLang="en-US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799974"/>
            <a:ext cx="8534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3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19200"/>
            <a:ext cx="8511480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 sparse environment, puncturing is unlikely, specifically in S160, due to absence of OBSS in the proximity of the serving AP.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supporting DFS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 long-term/persistent puncturing info (signaled in e.g. the beacon)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may/should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applied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the AP assigns its S160 such that it coincides with the DFS channels, hence in case a Radar is detected, its corresponding channels do not need to be signaled as punctured in U-SIG.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Alternatively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 sparse environment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in case persistent puncturing info is not available (not likely), enabling DFS may be planned such that the DFS channel coincides with P160 (so in case a Radar is detected, a puncturing indication exists in U-SIG) and non-DFS channels are used in the S160, hence again, puncturing indication in U-SIG for S160 is not required.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AutoNum type="arabicPeriod"/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 - Sparse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410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158384"/>
              </p:ext>
            </p:extLst>
          </p:nvPr>
        </p:nvGraphicFramePr>
        <p:xfrm>
          <a:off x="2919020" y="1162307"/>
          <a:ext cx="6138116" cy="498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8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49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8907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BW (4 bits)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90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0000-0111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Existing modes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11ax.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459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Puncturing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320 MHz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smtClean="0"/>
                        <a:t>in the primary 80 MHz of the preamble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primary 40MHz is present.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1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MHz</a:t>
                      </a:r>
                      <a:r>
                        <a:rPr lang="en-US" sz="1100" dirty="0" smtClean="0"/>
                        <a:t>, where in the primary 80 MHz of the preamble only the secondary 20 MHz is punctured.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highest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lowest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160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highest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160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lowest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103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320 MHz, 2X160 MHz, and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4X80MHz non-preamble puncturing mode.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103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8697" y="325438"/>
            <a:ext cx="8393783" cy="871537"/>
          </a:xfrm>
        </p:spPr>
        <p:txBody>
          <a:bodyPr/>
          <a:lstStyle/>
          <a:p>
            <a:r>
              <a:rPr lang="en-US" dirty="0"/>
              <a:t>Preamble Puncturing in </a:t>
            </a:r>
            <a:r>
              <a:rPr lang="en-US" dirty="0" smtClean="0"/>
              <a:t>11be - Signaling</a:t>
            </a:r>
            <a:endParaRPr lang="zh-CN" altLang="en-US" dirty="0"/>
          </a:p>
        </p:txBody>
      </p:sp>
      <p:sp>
        <p:nvSpPr>
          <p:cNvPr id="79" name="文本框 78"/>
          <p:cNvSpPr txBox="1"/>
          <p:nvPr/>
        </p:nvSpPr>
        <p:spPr>
          <a:xfrm>
            <a:off x="190132" y="1014766"/>
            <a:ext cx="269797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following table suggests the new content of the BW field in EHT-SIG which is increased by 1 bit (relative to HE SIG-A BW field) to support 320MHz (total 4 bits for BW field)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857195" y="1672005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60314" y="2090681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850278" y="2494053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850279" y="3255928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Curved Connector 9"/>
          <p:cNvCxnSpPr/>
          <p:nvPr/>
        </p:nvCxnSpPr>
        <p:spPr bwMode="auto">
          <a:xfrm rot="5400000">
            <a:off x="2537239" y="1966463"/>
            <a:ext cx="366736" cy="238137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7" idx="2"/>
          </p:cNvCxnSpPr>
          <p:nvPr/>
        </p:nvCxnSpPr>
        <p:spPr bwMode="auto">
          <a:xfrm rot="10800000" flipV="1">
            <a:off x="2601538" y="2288927"/>
            <a:ext cx="258776" cy="607380"/>
          </a:xfrm>
          <a:prstGeom prst="curvedConnector2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 bwMode="auto">
          <a:xfrm rot="5400000">
            <a:off x="2599377" y="2939053"/>
            <a:ext cx="525049" cy="520727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9" idx="2"/>
          </p:cNvCxnSpPr>
          <p:nvPr/>
        </p:nvCxnSpPr>
        <p:spPr bwMode="auto">
          <a:xfrm rot="10800000" flipV="1">
            <a:off x="2587285" y="3454174"/>
            <a:ext cx="262995" cy="595568"/>
          </a:xfrm>
          <a:prstGeom prst="curvedConnector2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2839676" y="4001352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860971" y="4761398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0" name="Curved Connector 19"/>
          <p:cNvCxnSpPr>
            <a:stCxn id="18" idx="2"/>
          </p:cNvCxnSpPr>
          <p:nvPr/>
        </p:nvCxnSpPr>
        <p:spPr bwMode="auto">
          <a:xfrm rot="10800000" flipV="1">
            <a:off x="2279442" y="4199597"/>
            <a:ext cx="560234" cy="430545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9" idx="2"/>
          </p:cNvCxnSpPr>
          <p:nvPr/>
        </p:nvCxnSpPr>
        <p:spPr bwMode="auto">
          <a:xfrm rot="10800000" flipV="1">
            <a:off x="2195735" y="4959644"/>
            <a:ext cx="665236" cy="147116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32" y="1929983"/>
            <a:ext cx="2456944" cy="23276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46" y="4328653"/>
            <a:ext cx="2243702" cy="933242"/>
          </a:xfrm>
          <a:prstGeom prst="rect">
            <a:avLst/>
          </a:prstGeom>
        </p:spPr>
      </p:pic>
      <p:sp>
        <p:nvSpPr>
          <p:cNvPr id="24" name="Freeform 23"/>
          <p:cNvSpPr/>
          <p:nvPr/>
        </p:nvSpPr>
        <p:spPr bwMode="auto">
          <a:xfrm>
            <a:off x="810239" y="5550152"/>
            <a:ext cx="429925" cy="23457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rgbClr val="FF9933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48557" y="5824648"/>
            <a:ext cx="347429" cy="25716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829657" y="6162655"/>
            <a:ext cx="429925" cy="23457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rgbClr val="FFCC66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7483" y="5528937"/>
            <a:ext cx="10198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Used channel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258074" y="586844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Punctured channel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258074" y="6159361"/>
            <a:ext cx="837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Don’t care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55419" y="5531985"/>
            <a:ext cx="6912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Legend: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1999" y="5426668"/>
            <a:ext cx="2549538" cy="100969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153400" cy="51332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a puncturing signaling for 802.11be that is based on 802.11ax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2 main motivations: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Overcome the limitation exists in 802.11ax when one of the CC in P80 is punctured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of BW=320MHz</a:t>
            </a:r>
            <a:endParaRPr lang="en-US" sz="16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add puncturing indication about S80 to U-SIG for PPDUs that are transmitted to multiple STAs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additional overhead in U-SIG is minimal: only 1 additional bit respective to 802.11ax, which yields significant gain in channel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utilization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may consider adding 2 bits (instead of 1) to reserve BW &amp; puncturing indication for future 802.11 versions</a:t>
            </a:r>
            <a:endParaRPr lang="en-US" sz="18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also explained why adding more puncturing signaling about the remaining S80s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U-SIG is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necessary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to add preamble puncturing indication about S80 for BW=160MHz in U-SIG </a:t>
            </a:r>
            <a:r>
              <a:rPr lang="en-US" dirty="0"/>
              <a:t>of a PPDU transmitted to multiple users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99126</TotalTime>
  <Words>1357</Words>
  <Application>Microsoft Office PowerPoint</Application>
  <PresentationFormat>On-screen Show (4:3)</PresentationFormat>
  <Paragraphs>116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Preamble Puncturing for Transmission to Multiple STAs in 802.11be</vt:lpstr>
      <vt:lpstr>Background: Preamble Puncturing in 11ax</vt:lpstr>
      <vt:lpstr>Preamble Puncturing in 802.11be </vt:lpstr>
      <vt:lpstr>PowerPoint Presentation</vt:lpstr>
      <vt:lpstr>PowerPoint Presentation</vt:lpstr>
      <vt:lpstr>PowerPoint Presentation</vt:lpstr>
      <vt:lpstr>Preamble Puncturing in 11be - Signaling</vt:lpstr>
      <vt:lpstr>Conclusions</vt:lpstr>
      <vt:lpstr>Straw Poll 1</vt:lpstr>
      <vt:lpstr>Straw Poll 2</vt:lpstr>
      <vt:lpstr>Straw Poll 3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419</cp:revision>
  <cp:lastPrinted>1998-02-10T13:28:06Z</cp:lastPrinted>
  <dcterms:created xsi:type="dcterms:W3CDTF">2013-11-12T18:41:50Z</dcterms:created>
  <dcterms:modified xsi:type="dcterms:W3CDTF">2020-01-15T16:53:18Z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(3)CcYJcqjnZdcB/4db+6olsvK4zQLHtcS1wREXu911GQhRGVo7G1jcNfh4RE2FBk7/N2qguxF9
rPk5AUPCXJB3+jpo4u9/3FkYhfCgvlmNYKmzcj4qtpED60B/JMcT5VTa6P7DMc28rSEJmZTE
uUFSvr1mqqki38ogNtFFVtTWC6UyBTeKiue105ln64OGlUbZXHvUKQYeoYW85NJ8c2rGEWWb
VRNup7l5cP4a3hUHZK</vt:lpwstr>
  </property>
  <property fmtid="{D5CDD505-2E9C-101B-9397-08002B2CF9AE}" pid="4" name="_2015_ms_pID_7253431">
    <vt:lpwstr>rUqdagGRdiXUIkD7+WSq0WmIi2epPKbktJpFah/vI8hIn/yYODbD8h
tHLTjtHuRsQT2nbpsSq1ETpUUrVR2UiEgXePLLB2JDybpK4Xt7uDKzJNiKsKcUyBDnE6P5zf
J5GZw4ozWQ7H+Fa/KbgQ4/8P0z6vXvSixs+Lmpbv/spoxlCJHB0RGzsYISeTKjlSYTbjRWPO
UM7QLbFMCgA6eV8QLUAFTllOStu/ThC+zoJY</vt:lpwstr>
  </property>
  <property fmtid="{D5CDD505-2E9C-101B-9397-08002B2CF9AE}" pid="5" name="_2015_ms_pID_7253432">
    <vt:lpwstr>Ww==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1579059674</vt:lpwstr>
  </property>
</Properties>
</file>