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30" r:id="rId3"/>
    <p:sldId id="346" r:id="rId4"/>
    <p:sldId id="347" r:id="rId5"/>
    <p:sldId id="348" r:id="rId6"/>
    <p:sldId id="336" r:id="rId7"/>
    <p:sldId id="312" r:id="rId8"/>
    <p:sldId id="34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101" d="100"/>
          <a:sy n="101" d="100"/>
        </p:scale>
        <p:origin x="238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STA1 and STA2 associated with AP1 and AP2 respectively.</a:t>
            </a:r>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3</a:t>
            </a:fld>
            <a:endParaRPr lang="en-US" altLang="en-US" dirty="0"/>
          </a:p>
        </p:txBody>
      </p:sp>
    </p:spTree>
    <p:extLst>
      <p:ext uri="{BB962C8B-B14F-4D97-AF65-F5344CB8AC3E}">
        <p14:creationId xmlns:p14="http://schemas.microsoft.com/office/powerpoint/2010/main" val="1912965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802.11-20/0056r0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Preparations for Coordinated OFDMA</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2020-01-10</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7246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Coordinated OFDMA may be considered as a simpler scheme among the various Multi-AP Coordination schemes being considered in 11be.</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Coordinated OFDMA may substantially improve worst case latency (3.5x reduction in maximum access time compared to EDCA). [4]</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To achieve effective results, prior coordination of the frequency resources among the participating APs may be helpful.</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Candidate STAs for Coordinated OFDMA</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830997"/>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Not all STAs benefit equally from Coordinated OFDMA. Some may benefit more than others. [1]</a:t>
            </a:r>
          </a:p>
        </p:txBody>
      </p:sp>
      <p:sp>
        <p:nvSpPr>
          <p:cNvPr id="11" name="TextBox 10">
            <a:extLst>
              <a:ext uri="{FF2B5EF4-FFF2-40B4-BE49-F238E27FC236}">
                <a16:creationId xmlns:a16="http://schemas.microsoft.com/office/drawing/2014/main" id="{2423512F-42B5-4700-B062-7679902CF22F}"/>
              </a:ext>
            </a:extLst>
          </p:cNvPr>
          <p:cNvSpPr txBox="1"/>
          <p:nvPr/>
        </p:nvSpPr>
        <p:spPr>
          <a:xfrm>
            <a:off x="76200" y="4267200"/>
            <a:ext cx="8915400" cy="2308324"/>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STAs that may benefit the most from Coordinated OFDMA should be identified prior to the coordinated transmissions: for example STAs within the transmission range of multiple APs.</a:t>
            </a:r>
          </a:p>
          <a:p>
            <a:pPr marL="904875" lvl="1" indent="-447675">
              <a:buFont typeface="Wingdings" panose="05000000000000000000" pitchFamily="2" charset="2"/>
              <a:buChar char="§"/>
            </a:pPr>
            <a:r>
              <a:rPr lang="en-US" sz="2400" dirty="0"/>
              <a:t>For example an AP may collect reports (e.g. interference measurement reports) from associated STAs to identify the candidate STAs. </a:t>
            </a:r>
          </a:p>
        </p:txBody>
      </p:sp>
      <p:grpSp>
        <p:nvGrpSpPr>
          <p:cNvPr id="6" name="Group 5">
            <a:extLst>
              <a:ext uri="{FF2B5EF4-FFF2-40B4-BE49-F238E27FC236}">
                <a16:creationId xmlns:a16="http://schemas.microsoft.com/office/drawing/2014/main" id="{CCEB4E8F-0FC6-4F7E-8EB3-FEF97F3D406A}"/>
              </a:ext>
            </a:extLst>
          </p:cNvPr>
          <p:cNvGrpSpPr/>
          <p:nvPr/>
        </p:nvGrpSpPr>
        <p:grpSpPr>
          <a:xfrm>
            <a:off x="2587499" y="2302086"/>
            <a:ext cx="5478244" cy="2018026"/>
            <a:chOff x="2587499" y="2302086"/>
            <a:chExt cx="5478244" cy="2018026"/>
          </a:xfrm>
        </p:grpSpPr>
        <p:pic>
          <p:nvPicPr>
            <p:cNvPr id="5" name="Picture 4">
              <a:extLst>
                <a:ext uri="{FF2B5EF4-FFF2-40B4-BE49-F238E27FC236}">
                  <a16:creationId xmlns:a16="http://schemas.microsoft.com/office/drawing/2014/main" id="{757715AB-245F-406D-BB21-3D62B8D98906}"/>
                </a:ext>
              </a:extLst>
            </p:cNvPr>
            <p:cNvPicPr>
              <a:picLocks noChangeAspect="1"/>
            </p:cNvPicPr>
            <p:nvPr/>
          </p:nvPicPr>
          <p:blipFill>
            <a:blip r:embed="rId3"/>
            <a:stretch>
              <a:fillRect/>
            </a:stretch>
          </p:blipFill>
          <p:spPr>
            <a:xfrm>
              <a:off x="2587499" y="2302086"/>
              <a:ext cx="5478244" cy="2018026"/>
            </a:xfrm>
            <a:prstGeom prst="rect">
              <a:avLst/>
            </a:prstGeom>
          </p:spPr>
        </p:pic>
        <p:sp>
          <p:nvSpPr>
            <p:cNvPr id="9" name="Rectangle 8">
              <a:extLst>
                <a:ext uri="{FF2B5EF4-FFF2-40B4-BE49-F238E27FC236}">
                  <a16:creationId xmlns:a16="http://schemas.microsoft.com/office/drawing/2014/main" id="{821B20C2-3325-4F73-AEFA-CD0266404566}"/>
                </a:ext>
              </a:extLst>
            </p:cNvPr>
            <p:cNvSpPr/>
            <p:nvPr/>
          </p:nvSpPr>
          <p:spPr>
            <a:xfrm>
              <a:off x="5029200" y="2903751"/>
              <a:ext cx="990600" cy="525249"/>
            </a:xfrm>
            <a:prstGeom prst="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a typeface="HGP創英角ｺﾞｼｯｸUB"/>
                <a:cs typeface="+mn-cs"/>
              </a:endParaRPr>
            </a:p>
          </p:txBody>
        </p:sp>
      </p:grpSp>
    </p:spTree>
    <p:extLst>
      <p:ext uri="{BB962C8B-B14F-4D97-AF65-F5344CB8AC3E}">
        <p14:creationId xmlns:p14="http://schemas.microsoft.com/office/powerpoint/2010/main" val="244022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Preferred frequency resources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Each AP also identifies the frequency resources (within its operating bandwidth) that may be preferable for its candidate STAs. Alternatively, APs may identify the frequency resources that are not preferable for their candidate STAs (e.g. due to presence of high OBSS interference).</a:t>
            </a:r>
          </a:p>
          <a:p>
            <a:pPr marL="447675" lvl="0" indent="-447675">
              <a:buFont typeface="Wingdings" panose="05000000000000000000" pitchFamily="2" charset="2"/>
              <a:buChar char="q"/>
            </a:pPr>
            <a:r>
              <a:rPr lang="en-US" sz="2800" dirty="0"/>
              <a:t>APs participating in Coordinated OFDMA transmissions exchange the information of the preferred (or not-preferred) frequency resources </a:t>
            </a:r>
            <a:r>
              <a:rPr lang="en-US" sz="2800" b="1" dirty="0"/>
              <a:t>prior to</a:t>
            </a:r>
            <a:r>
              <a:rPr lang="en-US" sz="2800" dirty="0"/>
              <a:t> coordinated transmissions (e.g. during the coordinated OFDMA Setup phase [3]).</a:t>
            </a:r>
          </a:p>
        </p:txBody>
      </p:sp>
    </p:spTree>
    <p:extLst>
      <p:ext uri="{BB962C8B-B14F-4D97-AF65-F5344CB8AC3E}">
        <p14:creationId xmlns:p14="http://schemas.microsoft.com/office/powerpoint/2010/main" val="197432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Coordinated OFDMA Transmission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447800"/>
            <a:ext cx="8686800"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During the Coordinated OFDMA transmissions, the Coordinating AP uses the information of the preferred frequency resources to allocate sub-channels to participating APs (e.g. during the Schedule Allocation phase [2], or in Coordinated OFDMA Announcement (COA) frame [3]).</a:t>
            </a:r>
          </a:p>
        </p:txBody>
      </p:sp>
      <p:grpSp>
        <p:nvGrpSpPr>
          <p:cNvPr id="19" name="Group 18">
            <a:extLst>
              <a:ext uri="{FF2B5EF4-FFF2-40B4-BE49-F238E27FC236}">
                <a16:creationId xmlns:a16="http://schemas.microsoft.com/office/drawing/2014/main" id="{1186FD10-4977-4CF2-BA73-CF6DC2D6042B}"/>
              </a:ext>
            </a:extLst>
          </p:cNvPr>
          <p:cNvGrpSpPr/>
          <p:nvPr/>
        </p:nvGrpSpPr>
        <p:grpSpPr>
          <a:xfrm>
            <a:off x="486112" y="2806293"/>
            <a:ext cx="7972088" cy="3664507"/>
            <a:chOff x="486112" y="2806293"/>
            <a:chExt cx="7972088" cy="3664507"/>
          </a:xfrm>
        </p:grpSpPr>
        <p:sp>
          <p:nvSpPr>
            <p:cNvPr id="5" name="Left Brace 4">
              <a:extLst>
                <a:ext uri="{FF2B5EF4-FFF2-40B4-BE49-F238E27FC236}">
                  <a16:creationId xmlns:a16="http://schemas.microsoft.com/office/drawing/2014/main" id="{E5755B2B-AC1D-409C-A745-7AF9401276A3}"/>
                </a:ext>
              </a:extLst>
            </p:cNvPr>
            <p:cNvSpPr/>
            <p:nvPr/>
          </p:nvSpPr>
          <p:spPr bwMode="auto">
            <a:xfrm rot="5400000">
              <a:off x="2781300" y="285750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DA6CBA81-ACF1-4C8A-BBBF-E064A1A45D1C}"/>
                </a:ext>
              </a:extLst>
            </p:cNvPr>
            <p:cNvSpPr txBox="1"/>
            <p:nvPr/>
          </p:nvSpPr>
          <p:spPr>
            <a:xfrm>
              <a:off x="3657600" y="2806293"/>
              <a:ext cx="1600200" cy="461665"/>
            </a:xfrm>
            <a:prstGeom prst="rect">
              <a:avLst/>
            </a:prstGeom>
            <a:noFill/>
          </p:spPr>
          <p:txBody>
            <a:bodyPr wrap="square" rtlCol="0">
              <a:spAutoFit/>
            </a:bodyPr>
            <a:lstStyle/>
            <a:p>
              <a:r>
                <a:rPr lang="en-US" dirty="0"/>
                <a:t> exchange of preferred frequency resources</a:t>
              </a:r>
              <a:endParaRPr lang="en-SG" dirty="0"/>
            </a:p>
          </p:txBody>
        </p:sp>
        <p:sp>
          <p:nvSpPr>
            <p:cNvPr id="10" name="Left Brace 9">
              <a:extLst>
                <a:ext uri="{FF2B5EF4-FFF2-40B4-BE49-F238E27FC236}">
                  <a16:creationId xmlns:a16="http://schemas.microsoft.com/office/drawing/2014/main" id="{6D0E9D88-42F2-4A83-84DD-FCF95028ED0A}"/>
                </a:ext>
              </a:extLst>
            </p:cNvPr>
            <p:cNvSpPr/>
            <p:nvPr/>
          </p:nvSpPr>
          <p:spPr bwMode="auto">
            <a:xfrm rot="5400000">
              <a:off x="4152900" y="284226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F4FCE314-1228-470C-BD6D-4C2F2EA17603}"/>
                </a:ext>
              </a:extLst>
            </p:cNvPr>
            <p:cNvSpPr txBox="1"/>
            <p:nvPr/>
          </p:nvSpPr>
          <p:spPr>
            <a:xfrm>
              <a:off x="1905000" y="2821533"/>
              <a:ext cx="1828800" cy="461665"/>
            </a:xfrm>
            <a:prstGeom prst="rect">
              <a:avLst/>
            </a:prstGeom>
            <a:noFill/>
          </p:spPr>
          <p:txBody>
            <a:bodyPr wrap="square" rtlCol="0">
              <a:spAutoFit/>
            </a:bodyPr>
            <a:lstStyle/>
            <a:p>
              <a:r>
                <a:rPr lang="en-US" dirty="0"/>
                <a:t>Identification of preferred frequency resources</a:t>
              </a:r>
              <a:endParaRPr lang="en-SG" dirty="0"/>
            </a:p>
          </p:txBody>
        </p:sp>
        <p:sp>
          <p:nvSpPr>
            <p:cNvPr id="13" name="TextBox 12">
              <a:extLst>
                <a:ext uri="{FF2B5EF4-FFF2-40B4-BE49-F238E27FC236}">
                  <a16:creationId xmlns:a16="http://schemas.microsoft.com/office/drawing/2014/main" id="{3019A36C-6A5D-41CB-8BC6-9109D5D2F019}"/>
                </a:ext>
              </a:extLst>
            </p:cNvPr>
            <p:cNvSpPr txBox="1"/>
            <p:nvPr/>
          </p:nvSpPr>
          <p:spPr>
            <a:xfrm>
              <a:off x="5105400" y="2990959"/>
              <a:ext cx="2478178" cy="276999"/>
            </a:xfrm>
            <a:prstGeom prst="rect">
              <a:avLst/>
            </a:prstGeom>
            <a:noFill/>
          </p:spPr>
          <p:txBody>
            <a:bodyPr wrap="square" rtlCol="0">
              <a:spAutoFit/>
            </a:bodyPr>
            <a:lstStyle/>
            <a:p>
              <a:r>
                <a:rPr lang="en-US" dirty="0"/>
                <a:t> Coordinated OFDMA transmission</a:t>
              </a:r>
              <a:endParaRPr lang="en-SG" dirty="0"/>
            </a:p>
          </p:txBody>
        </p:sp>
        <p:sp>
          <p:nvSpPr>
            <p:cNvPr id="14" name="Left Brace 13">
              <a:extLst>
                <a:ext uri="{FF2B5EF4-FFF2-40B4-BE49-F238E27FC236}">
                  <a16:creationId xmlns:a16="http://schemas.microsoft.com/office/drawing/2014/main" id="{E2F2352E-E08A-4FB8-8DA3-995EE34DD7CF}"/>
                </a:ext>
              </a:extLst>
            </p:cNvPr>
            <p:cNvSpPr/>
            <p:nvPr/>
          </p:nvSpPr>
          <p:spPr bwMode="auto">
            <a:xfrm rot="5400000">
              <a:off x="6161610" y="2067993"/>
              <a:ext cx="137159" cy="255437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pic>
          <p:nvPicPr>
            <p:cNvPr id="16" name="Picture 15">
              <a:extLst>
                <a:ext uri="{FF2B5EF4-FFF2-40B4-BE49-F238E27FC236}">
                  <a16:creationId xmlns:a16="http://schemas.microsoft.com/office/drawing/2014/main" id="{DB0EE4BC-44E2-4A09-8A19-DDEA1D96F687}"/>
                </a:ext>
              </a:extLst>
            </p:cNvPr>
            <p:cNvPicPr>
              <a:picLocks noChangeAspect="1"/>
            </p:cNvPicPr>
            <p:nvPr/>
          </p:nvPicPr>
          <p:blipFill>
            <a:blip r:embed="rId2"/>
            <a:stretch>
              <a:fillRect/>
            </a:stretch>
          </p:blipFill>
          <p:spPr>
            <a:xfrm>
              <a:off x="486112" y="3200400"/>
              <a:ext cx="7972088" cy="3270400"/>
            </a:xfrm>
            <a:prstGeom prst="rect">
              <a:avLst/>
            </a:prstGeom>
          </p:spPr>
        </p:pic>
      </p:grpSp>
    </p:spTree>
    <p:extLst>
      <p:ext uri="{BB962C8B-B14F-4D97-AF65-F5344CB8AC3E}">
        <p14:creationId xmlns:p14="http://schemas.microsoft.com/office/powerpoint/2010/main" val="407752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To achieve effective results, prior coordination of the frequency resources among the participating APs may be helpful.</a:t>
            </a:r>
          </a:p>
          <a:p>
            <a:pPr marL="447675" lvl="0" indent="-447675">
              <a:buFont typeface="Wingdings" panose="05000000000000000000" pitchFamily="2" charset="2"/>
              <a:buChar char="q"/>
            </a:pPr>
            <a:r>
              <a:rPr lang="en-US" sz="2800" dirty="0"/>
              <a:t>APs participating in Coordinated OFDMA transmissions may exchange the information of the preferred (or not-preferred) frequency resources prior to coordinated transmissions.</a:t>
            </a:r>
          </a:p>
          <a:p>
            <a:pPr marL="447675" indent="-447675">
              <a:buFont typeface="Wingdings" panose="05000000000000000000" pitchFamily="2" charset="2"/>
              <a:buChar char="q"/>
            </a:pPr>
            <a:r>
              <a:rPr lang="en-US" sz="2800" dirty="0"/>
              <a:t>During Coordinated OFDMA transmissions, the Coordinating AP can use the information of the preferred frequency resources to allocate sub-channels to participating APs.</a:t>
            </a:r>
          </a:p>
        </p:txBody>
      </p:sp>
    </p:spTree>
    <p:extLst>
      <p:ext uri="{BB962C8B-B14F-4D97-AF65-F5344CB8AC3E}">
        <p14:creationId xmlns:p14="http://schemas.microsoft.com/office/powerpoint/2010/main" val="378202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457200" indent="-457200">
              <a:buFont typeface="+mj-lt"/>
              <a:buAutoNum type="arabicParenR"/>
            </a:pPr>
            <a:r>
              <a:rPr lang="en-US" sz="2200" b="0" dirty="0"/>
              <a:t>IEEE 802.11-19/0071r0 - Coordinated Multi-AP Transmission for EHT</a:t>
            </a:r>
          </a:p>
          <a:p>
            <a:pPr marL="457200" indent="-457200">
              <a:buFont typeface="+mj-lt"/>
              <a:buAutoNum type="arabicParenR"/>
            </a:pPr>
            <a:r>
              <a:rPr lang="en-US" sz="2200" b="0" dirty="0"/>
              <a:t>IEEE 802.11-19/1582r0 - Coordinated AP Time/Frequency Sharing in a Transmit Opportunity in 11be</a:t>
            </a:r>
          </a:p>
          <a:p>
            <a:pPr marL="457200" indent="-457200">
              <a:buFont typeface="+mj-lt"/>
              <a:buAutoNum type="arabicParenR"/>
            </a:pPr>
            <a:r>
              <a:rPr lang="en-US" sz="2200" b="0" dirty="0"/>
              <a:t>IEEE 802.11-19/1788r0 - Coordinated OFDMA Operation</a:t>
            </a:r>
          </a:p>
          <a:p>
            <a:pPr marL="457200" indent="-457200">
              <a:buFont typeface="+mj-lt"/>
              <a:buAutoNum type="arabicParenR"/>
            </a:pPr>
            <a:r>
              <a:rPr lang="en-US" sz="2200" b="0" dirty="0"/>
              <a:t>IEEE 802.11-19/1879r0 - Gain Analysis of Coordinated AP Time/Frequency Sharing in a Transmit Opportunity in 11be</a:t>
            </a:r>
          </a:p>
          <a:p>
            <a:pPr marL="457200" indent="-457200">
              <a:buFont typeface="+mj-lt"/>
              <a:buAutoNum type="arabicParenR"/>
            </a:pPr>
            <a:r>
              <a:rPr lang="en-US" sz="2200" b="0" dirty="0"/>
              <a:t>IEEE 802.11-19/1919r0 - Coordinated OFDMA</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7</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524000"/>
            <a:ext cx="8915400" cy="3046988"/>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t>Do you support that APs participating in Coordinated OFDMA transmissions may exchange the information of preferred (or not-preferred) frequency resources prior to coordinated transmissions?</a:t>
            </a:r>
          </a:p>
          <a:p>
            <a:pPr lvl="0"/>
            <a:endParaRPr lang="en-US" sz="2400" dirty="0"/>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41356</TotalTime>
  <Words>590</Words>
  <Application>Microsoft Office PowerPoint</Application>
  <PresentationFormat>On-screen Show (4:3)</PresentationFormat>
  <Paragraphs>75</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HGP創英角ｺﾞｼｯｸUB</vt:lpstr>
      <vt:lpstr>Times New Roman</vt:lpstr>
      <vt:lpstr>Wingdings</vt:lpstr>
      <vt:lpstr>802-11-Submission</vt:lpstr>
      <vt:lpstr>Preparations for Coordinated OFDMA</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Preparations for coordinated OFDMA</dc:title>
  <dc:creator>Rojan Chitrakar</dc:creator>
  <cp:lastModifiedBy>Rojan Chitrakar</cp:lastModifiedBy>
  <cp:revision>186</cp:revision>
  <cp:lastPrinted>2014-11-04T15:04:57Z</cp:lastPrinted>
  <dcterms:created xsi:type="dcterms:W3CDTF">2007-04-17T18:10:23Z</dcterms:created>
  <dcterms:modified xsi:type="dcterms:W3CDTF">2020-01-10T07:54:40Z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