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30" r:id="rId3"/>
    <p:sldId id="346" r:id="rId4"/>
    <p:sldId id="347" r:id="rId5"/>
    <p:sldId id="348" r:id="rId6"/>
    <p:sldId id="349" r:id="rId7"/>
    <p:sldId id="336" r:id="rId8"/>
    <p:sldId id="312" r:id="rId9"/>
    <p:sldId id="350" r:id="rId10"/>
    <p:sldId id="351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ITRAKAR_Rojan" initials="C" lastIdx="3" clrIdx="0"/>
  <p:cmAuthor id="1" name="Rojan Chitrakar" initials="RC" lastIdx="6" clrIdx="1">
    <p:extLst>
      <p:ext uri="{19B8F6BF-5375-455C-9EA6-DF929625EA0E}">
        <p15:presenceInfo xmlns="" xmlns:p15="http://schemas.microsoft.com/office/powerpoint/2012/main" userId="S-1-5-21-3734395507-3439540992-2097805461-7557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31" autoAdjust="0"/>
    <p:restoredTop sz="92244" autoAdjust="0"/>
  </p:normalViewPr>
  <p:slideViewPr>
    <p:cSldViewPr>
      <p:cViewPr varScale="1">
        <p:scale>
          <a:sx n="78" d="100"/>
          <a:sy n="78" d="100"/>
        </p:scale>
        <p:origin x="-1930" y="-6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802.11-15/0496r5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A4C469B6-0354-4D64-BCEB-6541BE9EF06F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12965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E.g. Link 2 is 4 times faster than link 1. =&gt; Link 2 may maintain a buffer size that is 4 times bigger than Link1’s.</a:t>
            </a:r>
          </a:p>
          <a:p>
            <a:r>
              <a:rPr lang="en-US" dirty="0"/>
              <a:t>The size of the Receiver Reordering buffer &gt;= Sum of scoreboard sizes of all enabled links.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802.11-15/0496r5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A4C469B6-0354-4D64-BCEB-6541BE9EF06F}" type="slidenum">
              <a:rPr lang="en-US" altLang="en-US" smtClean="0"/>
              <a:pPr/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6750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common scoreboard may prevent the receipt status of a link being lost, for e.g. due to switch of TIDs between TXOPs.</a:t>
            </a: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size of the Common Scoreboard &gt;= Maximum scoreboard sizes among all enabled links.</a:t>
            </a:r>
          </a:p>
          <a:p>
            <a:endParaRPr lang="en-US" sz="120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802.11-15/0496r5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A4C469B6-0354-4D64-BCEB-6541BE9EF06F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21005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 dirty="0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802.11-20/0055r1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January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Multi-link Block Ack Architecture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2020-01-10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Authors: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648235"/>
              </p:ext>
            </p:extLst>
          </p:nvPr>
        </p:nvGraphicFramePr>
        <p:xfrm>
          <a:off x="381001" y="2534920"/>
          <a:ext cx="8305800" cy="1854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2469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202 Bedok South Avenue 1, #02-11 Singapore 469332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rojan.chitrakar@sg.panasonic.com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Yanyi Ding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78486419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</a:t>
            </a:r>
            <a:r>
              <a:rPr lang="en-US" altLang="ko-KR" sz="3600" kern="0" dirty="0" smtClean="0">
                <a:ea typeface="Gulim" pitchFamily="34" charset="-127"/>
              </a:rPr>
              <a:t>2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76200" y="1524000"/>
            <a:ext cx="8915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that an MLD may maintain a common scoreboard to consolidate the receipt status of MPDUs of a TID received via different links?</a:t>
            </a:r>
          </a:p>
          <a:p>
            <a:pPr lvl="0"/>
            <a:endParaRPr lang="en-US" sz="2400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/>
              <a:t>Y/N/A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37383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Overview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228600" y="1447800"/>
            <a:ext cx="86868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 smtClean="0"/>
              <a:t>The </a:t>
            </a:r>
            <a:r>
              <a:rPr lang="en-US" sz="2400" dirty="0"/>
              <a:t>following aspects related to Multi-link block ack have been added to the 11be SFD 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000" dirty="0"/>
              <a:t>A </a:t>
            </a:r>
            <a:r>
              <a:rPr lang="en-US" sz="2000" b="1" dirty="0"/>
              <a:t>single block ack agreement</a:t>
            </a:r>
            <a:r>
              <a:rPr lang="en-US" sz="2000" dirty="0"/>
              <a:t> is negotiated between two MLDs for a TID that may be transmitted over one or more links.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000" dirty="0"/>
              <a:t>Sequence numbers are assigned from a </a:t>
            </a:r>
            <a:r>
              <a:rPr lang="en-US" sz="2000" b="1" dirty="0"/>
              <a:t>common sequence number space</a:t>
            </a:r>
            <a:r>
              <a:rPr lang="en-US" sz="2000" dirty="0"/>
              <a:t> shared across multiple links of a MLD, for a TID that may be transmitted to a peer MLD over one or more links</a:t>
            </a:r>
            <a:r>
              <a:rPr lang="en-US" sz="2000" dirty="0" smtClean="0"/>
              <a:t>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000" dirty="0"/>
              <a:t>For each block </a:t>
            </a:r>
            <a:r>
              <a:rPr lang="en-US" sz="2000" dirty="0" err="1"/>
              <a:t>ack</a:t>
            </a:r>
            <a:r>
              <a:rPr lang="en-US" sz="2000" dirty="0"/>
              <a:t> agreement, there exists one receive reordering buffer based on MPDUs in the MLD which is the recipient of the </a:t>
            </a:r>
            <a:r>
              <a:rPr lang="en-US" sz="2000" dirty="0" err="1"/>
              <a:t>QoS</a:t>
            </a:r>
            <a:r>
              <a:rPr lang="en-US" sz="2000" dirty="0"/>
              <a:t> Data frames for that block </a:t>
            </a:r>
            <a:r>
              <a:rPr lang="en-US" sz="2000" dirty="0" err="1"/>
              <a:t>ack</a:t>
            </a:r>
            <a:r>
              <a:rPr lang="en-US" sz="2000" dirty="0"/>
              <a:t> </a:t>
            </a:r>
            <a:r>
              <a:rPr lang="en-US" sz="2000" dirty="0" smtClean="0"/>
              <a:t>agreement. The </a:t>
            </a:r>
            <a:r>
              <a:rPr lang="en-US" sz="2000" dirty="0"/>
              <a:t>receive reordering buffer operation is based on the Sequence Number space that is shared between the two MLDs</a:t>
            </a:r>
            <a:r>
              <a:rPr lang="en-US" sz="2000" dirty="0" smtClean="0"/>
              <a:t>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srgbClr val="000000"/>
                </a:solidFill>
              </a:rPr>
              <a:t>This </a:t>
            </a:r>
            <a:r>
              <a:rPr lang="en-US" sz="2400" dirty="0">
                <a:solidFill>
                  <a:srgbClr val="000000"/>
                </a:solidFill>
              </a:rPr>
              <a:t>contribution shares one possible architecture for Multi-link block ack. Other architectures are also possible and are discussed in [2] and [3].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2480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Originator MLD</a:t>
            </a:r>
            <a:endParaRPr lang="en-US" sz="3600" kern="0" dirty="0"/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679164B9-DA86-4A7A-B0D7-6AE4E3FBBB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4781" y="1447800"/>
            <a:ext cx="5774438" cy="49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222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Recipient MLD</a:t>
            </a:r>
            <a:endParaRPr lang="en-US" sz="3600" kern="0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DC778906-86FB-40DE-81D3-DA29CD7FAB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4781" y="1560306"/>
            <a:ext cx="5774438" cy="472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322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09600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>
                <a:ea typeface="Gulim" pitchFamily="34" charset="-127"/>
              </a:rPr>
              <a:t>Scoreboard size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152400" y="1066800"/>
            <a:ext cx="8915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800" dirty="0"/>
              <a:t>Different links may have different data rates (e.g. due to different bandwidths, # of antennas etc.). Consequently, the recipient MLD can expect to receive more MPDUs on the faster link and may need to negotiate different Per-link Scoreboard sizes for different links during the setup of block ack parameters between two MLDs. Else</a:t>
            </a:r>
            <a:r>
              <a:rPr lang="en-US" sz="1800" dirty="0" smtClean="0"/>
              <a:t>, if all links are required to have the same Scoreboard size, </a:t>
            </a:r>
            <a:r>
              <a:rPr lang="en-US" sz="1800" b="1" dirty="0"/>
              <a:t>the scoreboard size of a slower link may constrain a faster link’s throughput.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The size of the BA Bitmap of BAs may also get restricted by the scoreboard sizes.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5A35AA35-A64E-49C2-A41C-B36FF482CE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689" y="2971800"/>
            <a:ext cx="7296821" cy="30078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9174" y="6015335"/>
            <a:ext cx="737182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The scoreboard size of </a:t>
            </a:r>
            <a:r>
              <a:rPr lang="en-US" sz="2400" b="1" dirty="0" smtClean="0"/>
              <a:t>different links </a:t>
            </a:r>
            <a:r>
              <a:rPr lang="en-US" sz="2400" b="1" dirty="0" smtClean="0"/>
              <a:t>may be </a:t>
            </a:r>
            <a:r>
              <a:rPr lang="en-US" sz="2400" b="1" dirty="0" smtClean="0"/>
              <a:t>different.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077529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3C0B11EF-6388-43AE-BE4B-AC4D38E857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2452776"/>
            <a:ext cx="6956905" cy="3567024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Example Recipient Implementation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228600" y="1295400"/>
            <a:ext cx="8686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Recipient MLD may also maintain a common scoreboard to keep a longer term record of received MPDUs (not limited by TXOPs). Per-link scoreboard may be implemented as partial-state, while common scoreboard may be implemented as full-state. The common Scoreboard is updated regularly with the content of the per-link Scoreboards (e.g. every time the Per-link scoreboard is updated, or at a very minimum at the end of each link’s TXOP).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6046113"/>
            <a:ext cx="9083769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Recipient </a:t>
            </a:r>
            <a:r>
              <a:rPr lang="en-US" sz="2200" b="1" dirty="0"/>
              <a:t>MLD may </a:t>
            </a:r>
            <a:r>
              <a:rPr lang="en-US" sz="2200" b="1" dirty="0" smtClean="0"/>
              <a:t>maintain </a:t>
            </a:r>
            <a:r>
              <a:rPr lang="en-US" sz="2200" b="1" dirty="0"/>
              <a:t>a common </a:t>
            </a:r>
            <a:r>
              <a:rPr lang="en-US" sz="2200" b="1" dirty="0" smtClean="0"/>
              <a:t>scoreboard for a Multi-link TID.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3262256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Conclusion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228600" y="1524000"/>
            <a:ext cx="8686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0000"/>
                </a:solidFill>
              </a:rPr>
              <a:t>This contribution shared one possible architecture for Multi-link block ack operations.</a:t>
            </a:r>
          </a:p>
          <a:p>
            <a:pPr marL="447675" indent="-447675">
              <a:buFont typeface="Wingdings" panose="05000000000000000000" pitchFamily="2" charset="2"/>
              <a:buChar char="q"/>
            </a:pPr>
            <a:endParaRPr lang="en-US" sz="2800" dirty="0">
              <a:solidFill>
                <a:srgbClr val="000000"/>
              </a:solidFill>
            </a:endParaRPr>
          </a:p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0000"/>
                </a:solidFill>
              </a:rPr>
              <a:t>We proposed that the block ack agreement for a TID that may be transmitted over multiple links be allowed to maintain different </a:t>
            </a:r>
            <a:r>
              <a:rPr lang="en-US" sz="2800" dirty="0"/>
              <a:t>scoreboard </a:t>
            </a:r>
            <a:r>
              <a:rPr lang="en-US" sz="2800" dirty="0" smtClean="0">
                <a:solidFill>
                  <a:srgbClr val="000000"/>
                </a:solidFill>
              </a:rPr>
              <a:t>sizes </a:t>
            </a:r>
            <a:r>
              <a:rPr lang="en-US" sz="2800" dirty="0">
                <a:solidFill>
                  <a:srgbClr val="000000"/>
                </a:solidFill>
              </a:rPr>
              <a:t>for different links.</a:t>
            </a:r>
          </a:p>
          <a:p>
            <a:pPr marL="447675" indent="-447675">
              <a:buFont typeface="Wingdings" panose="05000000000000000000" pitchFamily="2" charset="2"/>
              <a:buChar char="q"/>
            </a:pPr>
            <a:endParaRPr lang="en-US" sz="2800" dirty="0">
              <a:solidFill>
                <a:srgbClr val="000000"/>
              </a:solidFill>
            </a:endParaRPr>
          </a:p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0000"/>
                </a:solidFill>
              </a:rPr>
              <a:t>We also proposed that a recipient MLD may maintain a common scoreboard to consolidate the receipt status of MPDUs of a TID received via different links.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82027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8763000" cy="41148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2200" b="0" dirty="0"/>
              <a:t>IEEE 802.11-19/1512r6 – Multi-link acknowledgment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200" b="0" dirty="0"/>
              <a:t>IEEE 802.11-19/1575r0 – Multi-link BA Operation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200" b="0" dirty="0"/>
              <a:t>IEEE 802.11-19/1856r0 – A-MPDU and BA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</a:t>
            </a:r>
            <a:r>
              <a:rPr lang="en-US" altLang="ko-KR" sz="3600" kern="0" dirty="0" smtClean="0">
                <a:ea typeface="Gulim" pitchFamily="34" charset="-127"/>
              </a:rPr>
              <a:t>1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76200" y="1524000"/>
            <a:ext cx="89154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that different scoreboard sizes may be negotiated for different links </a:t>
            </a:r>
            <a:r>
              <a:rPr lang="en-US" sz="2800" b="1" dirty="0" smtClean="0"/>
              <a:t>of an MLD during </a:t>
            </a:r>
            <a:r>
              <a:rPr lang="en-US" sz="2800" b="1" dirty="0"/>
              <a:t>negotiation of a  block ack agreement for a TID that may be received over one or more links?</a:t>
            </a:r>
          </a:p>
          <a:p>
            <a:pPr lvl="0"/>
            <a:endParaRPr lang="en-US" sz="2400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/>
              <a:t>Y/N/A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2744550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41722</TotalTime>
  <Words>768</Words>
  <Application>Microsoft Office PowerPoint</Application>
  <PresentationFormat>On-screen Show (4:3)</PresentationFormat>
  <Paragraphs>92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802-11-Submission</vt:lpstr>
      <vt:lpstr>Multi-link Block Ack Architecture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PowerPoint Presentation</vt:lpstr>
      <vt:lpstr>PowerPoint Presentation</vt:lpstr>
    </vt:vector>
  </TitlesOfParts>
  <Company>Panasonic Corporation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BA Architecture</dc:title>
  <dc:creator>Rojan Chitrakar</dc:creator>
  <cp:lastModifiedBy>CHITRAKAR_Rojan</cp:lastModifiedBy>
  <cp:revision>258</cp:revision>
  <cp:lastPrinted>2014-11-04T15:04:57Z</cp:lastPrinted>
  <dcterms:created xsi:type="dcterms:W3CDTF">2007-04-17T18:10:23Z</dcterms:created>
  <dcterms:modified xsi:type="dcterms:W3CDTF">2020-04-17T01:20:28Z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