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0" r:id="rId3"/>
    <p:sldId id="346" r:id="rId4"/>
    <p:sldId id="347" r:id="rId5"/>
    <p:sldId id="348" r:id="rId6"/>
    <p:sldId id="349" r:id="rId7"/>
    <p:sldId id="336" r:id="rId8"/>
    <p:sldId id="312" r:id="rId9"/>
    <p:sldId id="345" r:id="rId10"/>
    <p:sldId id="350" r:id="rId11"/>
    <p:sldId id="35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101" d="100"/>
          <a:sy n="101" d="100"/>
        </p:scale>
        <p:origin x="23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2965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E.g. Link 2 is 4 times faster than link 1. =&gt; Link 2 may maintain a buffer size that is 4 times bigger than Link1’s.</a:t>
            </a:r>
          </a:p>
          <a:p>
            <a:r>
              <a:rPr lang="en-US" dirty="0"/>
              <a:t>The size of the Receiver Reordering buffer &gt;= Sum of scoreboard sizes of all enabled links.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675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common scoreboard may prevent the receipt status of a link being lost, for e.g. due to switch of TIDs between TXOPs.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size of the Common Scoreboard &gt;= Maximum scoreboard sizes among all enabled links.</a:t>
            </a:r>
          </a:p>
          <a:p>
            <a:endParaRPr lang="en-US" sz="12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100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802.11-20/0055r0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Block Ack Architecture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different scoreboard sizes may be negotiated for different links during negotiation of a  block ack agreement for a TID that may be received over one or more links?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7445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an MLD may maintain a common scoreboard to consolidate the receipt status of MPDUs of a TID received via different links?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38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our previous contribution, we shared our thoughts on some aspects of Multi-link block ack operations [1].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The following aspects related to Multi-link block ack have been added to the 11be SFD 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A </a:t>
            </a:r>
            <a:r>
              <a:rPr lang="en-US" sz="2000" b="1" dirty="0"/>
              <a:t>single block ack agreement</a:t>
            </a:r>
            <a:r>
              <a:rPr lang="en-US" sz="2000" dirty="0"/>
              <a:t> is negotiated between two MLDs for a TID that may be transmitted over one or more links.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Sequence numbers are assigned from a </a:t>
            </a:r>
            <a:r>
              <a:rPr lang="en-US" sz="2000" b="1" dirty="0"/>
              <a:t>common sequence number space</a:t>
            </a:r>
            <a:r>
              <a:rPr lang="en-US" sz="2000" dirty="0"/>
              <a:t> shared across multiple links of a MLD, for a TID that may be transmitted to a peer MLD over one or more links.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This contribution shares one possible architecture for Multi-link block ack. Other architectures are also possible and are </a:t>
            </a:r>
            <a:r>
              <a:rPr lang="en-US" sz="2800" dirty="0" err="1">
                <a:solidFill>
                  <a:srgbClr val="000000"/>
                </a:solidFill>
              </a:rPr>
              <a:t>discusssed</a:t>
            </a:r>
            <a:r>
              <a:rPr lang="en-US" sz="2800" dirty="0">
                <a:solidFill>
                  <a:srgbClr val="000000"/>
                </a:solidFill>
              </a:rPr>
              <a:t> in [2] and [3].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Originator MLD</a:t>
            </a:r>
            <a:endParaRPr lang="en-US" sz="360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79164B9-DA86-4A7A-B0D7-6AE4E3FBB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781" y="1447800"/>
            <a:ext cx="5774438" cy="49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2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Recipient MLD</a:t>
            </a:r>
            <a:endParaRPr lang="en-US" sz="3600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778906-86FB-40DE-81D3-DA29CD7FA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781" y="1560306"/>
            <a:ext cx="5774438" cy="47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2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Scoreboard size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/>
              <a:t>Different links may have different data rates (e.g. due to different bandwidths, # of antennas etc.). Consequently, the recipient MLD can expect to receive more MPDUs on the faster link and may need to negotiate different Per-link Scoreboard sizes for different links during the setup of block ack parameters between two MLDs. Else, </a:t>
            </a:r>
            <a:r>
              <a:rPr lang="en-US" sz="1800" b="1" dirty="0"/>
              <a:t>the scoreboard size of a slower link may constrain a faster link’s throughput.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The size of the BA Bitmap of BAs may also get restricted by the scoreboard sizes.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35AA35-A64E-49C2-A41C-B36FF482C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029400"/>
            <a:ext cx="8363621" cy="344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0B11EF-6388-43AE-BE4B-AC4D38E85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452776"/>
            <a:ext cx="7848600" cy="402422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Example Recipient Implementation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Recipient MLD may also maintain a common scoreboard to keep a longer term record of received MPDUs (not limited by TXOPs). Per-link scoreboard may be implemented as partial-state, while common scoreboard may be implemented as full-state. The common Scoreboard is updated regularly with the content of the per-link Scoreboards (e.g. every time the Per-link scoreboard is updated, or at a very minimum at the end of each link’s TXOP).</a:t>
            </a:r>
          </a:p>
        </p:txBody>
      </p:sp>
    </p:spTree>
    <p:extLst>
      <p:ext uri="{BB962C8B-B14F-4D97-AF65-F5344CB8AC3E}">
        <p14:creationId xmlns:p14="http://schemas.microsoft.com/office/powerpoint/2010/main" val="326225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This contribution shared one possible architecture for Multi-link block ack operations.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000000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We proposed that the block ack agreement for a TID that may be transmitted over multiple links be allowed to maintain different buffer sizes for different links.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000000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We also proposed that a recipient MLD may maintain a common scoreboard to consolidate the receipt status of MPDUs of a TID received via different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802.11-19/1512r6 – Multi-link acknowledgment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802.11-19/1575r0 – Multi-link BA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802.11-19/1856r0 – A-MPDU and BA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an MLD maintains a common Receiver Reordering Buffer for a TID that may be received over one or more links?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41676</TotalTime>
  <Words>762</Words>
  <Application>Microsoft Office PowerPoint</Application>
  <PresentationFormat>On-screen Show (4:3)</PresentationFormat>
  <Paragraphs>97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802-11-Submission</vt:lpstr>
      <vt:lpstr>Multi-link Block Ack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BA Architecture</dc:title>
  <dc:creator>Rojan Chitrakar</dc:creator>
  <cp:lastModifiedBy>Rojan Chitrakar</cp:lastModifiedBy>
  <cp:revision>248</cp:revision>
  <cp:lastPrinted>2014-11-04T15:04:57Z</cp:lastPrinted>
  <dcterms:created xsi:type="dcterms:W3CDTF">2007-04-17T18:10:23Z</dcterms:created>
  <dcterms:modified xsi:type="dcterms:W3CDTF">2020-01-10T07:45:55Z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