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896" r:id="rId5"/>
    <p:sldId id="1317" r:id="rId6"/>
    <p:sldId id="1318" r:id="rId7"/>
    <p:sldId id="1319" r:id="rId8"/>
    <p:sldId id="1333" r:id="rId9"/>
    <p:sldId id="1334" r:id="rId10"/>
    <p:sldId id="1335" r:id="rId11"/>
    <p:sldId id="1336" r:id="rId12"/>
    <p:sldId id="1337" r:id="rId13"/>
    <p:sldId id="1338" r:id="rId14"/>
    <p:sldId id="1339" r:id="rId15"/>
    <p:sldId id="1340" r:id="rId16"/>
    <p:sldId id="1327" r:id="rId17"/>
    <p:sldId id="1324" r:id="rId18"/>
    <p:sldId id="1341" r:id="rId19"/>
    <p:sldId id="1348" r:id="rId20"/>
    <p:sldId id="1349" r:id="rId21"/>
    <p:sldId id="1350" r:id="rId22"/>
    <p:sldId id="1342" r:id="rId23"/>
    <p:sldId id="1347" r:id="rId24"/>
    <p:sldId id="1343" r:id="rId25"/>
    <p:sldId id="1344" r:id="rId26"/>
    <p:sldId id="1345" r:id="rId27"/>
    <p:sldId id="1346" r:id="rId2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456A85-BB8E-41BA-BB6E-8A06BB370746}" v="8" dt="2020-01-16T18:31:10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9A5E1BBC-D18A-4ABD-80CF-5D2468C69F18}"/>
    <pc:docChg chg="custSel addSld modSld">
      <pc:chgData name="Sameer Vermani" userId="9be839be-9431-4430-9a85-afa36f2ea81d" providerId="ADAL" clId="{9A5E1BBC-D18A-4ABD-80CF-5D2468C69F18}" dt="2020-01-16T18:34:04.731" v="357" actId="20577"/>
      <pc:docMkLst>
        <pc:docMk/>
      </pc:docMkLst>
      <pc:sldChg chg="modSp">
        <pc:chgData name="Sameer Vermani" userId="9be839be-9431-4430-9a85-afa36f2ea81d" providerId="ADAL" clId="{9A5E1BBC-D18A-4ABD-80CF-5D2468C69F18}" dt="2020-01-16T18:33:39.887" v="345" actId="20577"/>
        <pc:sldMkLst>
          <pc:docMk/>
          <pc:sldMk cId="2516916736" sldId="1341"/>
        </pc:sldMkLst>
        <pc:spChg chg="mod">
          <ac:chgData name="Sameer Vermani" userId="9be839be-9431-4430-9a85-afa36f2ea81d" providerId="ADAL" clId="{9A5E1BBC-D18A-4ABD-80CF-5D2468C69F18}" dt="2020-01-16T18:33:39.887" v="345" actId="20577"/>
          <ac:spMkLst>
            <pc:docMk/>
            <pc:sldMk cId="2516916736" sldId="1341"/>
            <ac:spMk id="3" creationId="{2EA6E67E-0ED3-476E-8F0D-B4000B0AA490}"/>
          </ac:spMkLst>
        </pc:spChg>
      </pc:sldChg>
      <pc:sldChg chg="modSp add">
        <pc:chgData name="Sameer Vermani" userId="9be839be-9431-4430-9a85-afa36f2ea81d" providerId="ADAL" clId="{9A5E1BBC-D18A-4ABD-80CF-5D2468C69F18}" dt="2020-01-16T18:00:39.067" v="299" actId="114"/>
        <pc:sldMkLst>
          <pc:docMk/>
          <pc:sldMk cId="2823578856" sldId="1348"/>
        </pc:sldMkLst>
        <pc:spChg chg="mod">
          <ac:chgData name="Sameer Vermani" userId="9be839be-9431-4430-9a85-afa36f2ea81d" providerId="ADAL" clId="{9A5E1BBC-D18A-4ABD-80CF-5D2468C69F18}" dt="2020-01-16T17:53:50.804" v="8" actId="20577"/>
          <ac:spMkLst>
            <pc:docMk/>
            <pc:sldMk cId="2823578856" sldId="1348"/>
            <ac:spMk id="2" creationId="{4F5B0650-EF57-478A-A206-39167D7CE887}"/>
          </ac:spMkLst>
        </pc:spChg>
        <pc:spChg chg="mod">
          <ac:chgData name="Sameer Vermani" userId="9be839be-9431-4430-9a85-afa36f2ea81d" providerId="ADAL" clId="{9A5E1BBC-D18A-4ABD-80CF-5D2468C69F18}" dt="2020-01-16T18:00:39.067" v="299" actId="114"/>
          <ac:spMkLst>
            <pc:docMk/>
            <pc:sldMk cId="2823578856" sldId="1348"/>
            <ac:spMk id="3" creationId="{88546C84-238C-4FEE-A607-32E070578DBE}"/>
          </ac:spMkLst>
        </pc:spChg>
      </pc:sldChg>
      <pc:sldChg chg="modSp add">
        <pc:chgData name="Sameer Vermani" userId="9be839be-9431-4430-9a85-afa36f2ea81d" providerId="ADAL" clId="{9A5E1BBC-D18A-4ABD-80CF-5D2468C69F18}" dt="2020-01-16T18:01:07.081" v="314" actId="20577"/>
        <pc:sldMkLst>
          <pc:docMk/>
          <pc:sldMk cId="1495301244" sldId="1349"/>
        </pc:sldMkLst>
        <pc:spChg chg="mod">
          <ac:chgData name="Sameer Vermani" userId="9be839be-9431-4430-9a85-afa36f2ea81d" providerId="ADAL" clId="{9A5E1BBC-D18A-4ABD-80CF-5D2468C69F18}" dt="2020-01-16T17:55:04.020" v="81" actId="20577"/>
          <ac:spMkLst>
            <pc:docMk/>
            <pc:sldMk cId="1495301244" sldId="1349"/>
            <ac:spMk id="2" creationId="{3F45FC66-D500-48CC-AB20-65CDCCDD3F3D}"/>
          </ac:spMkLst>
        </pc:spChg>
        <pc:spChg chg="mod">
          <ac:chgData name="Sameer Vermani" userId="9be839be-9431-4430-9a85-afa36f2ea81d" providerId="ADAL" clId="{9A5E1BBC-D18A-4ABD-80CF-5D2468C69F18}" dt="2020-01-16T18:01:07.081" v="314" actId="20577"/>
          <ac:spMkLst>
            <pc:docMk/>
            <pc:sldMk cId="1495301244" sldId="1349"/>
            <ac:spMk id="3" creationId="{4683319F-FAB2-4BD3-AC46-5ABF98FD236E}"/>
          </ac:spMkLst>
        </pc:spChg>
      </pc:sldChg>
      <pc:sldChg chg="modSp add">
        <pc:chgData name="Sameer Vermani" userId="9be839be-9431-4430-9a85-afa36f2ea81d" providerId="ADAL" clId="{9A5E1BBC-D18A-4ABD-80CF-5D2468C69F18}" dt="2020-01-16T18:34:04.731" v="357" actId="20577"/>
        <pc:sldMkLst>
          <pc:docMk/>
          <pc:sldMk cId="2207976529" sldId="1350"/>
        </pc:sldMkLst>
        <pc:spChg chg="mod">
          <ac:chgData name="Sameer Vermani" userId="9be839be-9431-4430-9a85-afa36f2ea81d" providerId="ADAL" clId="{9A5E1BBC-D18A-4ABD-80CF-5D2468C69F18}" dt="2020-01-16T17:57:12.173" v="163" actId="20577"/>
          <ac:spMkLst>
            <pc:docMk/>
            <pc:sldMk cId="2207976529" sldId="1350"/>
            <ac:spMk id="2" creationId="{6492DA9D-D014-4365-814A-394B33C04B75}"/>
          </ac:spMkLst>
        </pc:spChg>
        <pc:spChg chg="mod">
          <ac:chgData name="Sameer Vermani" userId="9be839be-9431-4430-9a85-afa36f2ea81d" providerId="ADAL" clId="{9A5E1BBC-D18A-4ABD-80CF-5D2468C69F18}" dt="2020-01-16T18:34:04.731" v="357" actId="20577"/>
          <ac:spMkLst>
            <pc:docMk/>
            <pc:sldMk cId="2207976529" sldId="1350"/>
            <ac:spMk id="3" creationId="{A67D7A3D-F9DC-45C4-8C3C-732C83D55E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802.11-20/0049r2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PPDU Types and U-SIG Content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56995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908C-E82D-4B20-96A3-FDCBCD2BE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 of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148FD-48C2-4C5F-9C28-55D76D06D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we go with the SU/MU PPDU unification paradigm, EHT is expected to support the following cases of the MU PPDU</a:t>
            </a:r>
          </a:p>
          <a:p>
            <a:pPr lvl="1"/>
            <a:r>
              <a:rPr lang="en-US" sz="1600" dirty="0"/>
              <a:t>Ones in red might have potential for compression of SIG field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57AF5-F4CE-4A56-B16B-DDD060ED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EA987-AC27-4676-B147-EACC526B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B0AF-3F66-4457-B2AC-068FE4B8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C3B0E767-1200-4DB9-B898-8D4757AFB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46" y="3284984"/>
            <a:ext cx="8655134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5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2AB5-F315-49DF-804D-68F90CF0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Modes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58C5-7F0E-437C-AADA-E0EDAD6EE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2000" dirty="0"/>
              <a:t>Proposed compressed modes for MU PPDU(assume unification with SU) are shown below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sz="1600" dirty="0"/>
              <a:t>Compression mode 2: Used for Punctured SU or Punctured MU-MIMO; RU allocation info in the common field is replaced by a punctured channel info with granularity of 20MHz</a:t>
            </a:r>
          </a:p>
          <a:p>
            <a:pPr lvl="1"/>
            <a:r>
              <a:rPr lang="en-US" sz="1600" dirty="0"/>
              <a:t>Notes</a:t>
            </a:r>
          </a:p>
          <a:p>
            <a:pPr lvl="2"/>
            <a:r>
              <a:rPr lang="en-US" sz="1400" dirty="0"/>
              <a:t>SU or MU-MIMO is indicated through the ‘number of EHT-SIG symbols’ field which is interpreted as number of non-OFDMA users</a:t>
            </a:r>
          </a:p>
          <a:p>
            <a:pPr lvl="3"/>
            <a:r>
              <a:rPr lang="en-US" sz="1200" dirty="0"/>
              <a:t>Value 0 indicates SU</a:t>
            </a:r>
          </a:p>
          <a:p>
            <a:pPr lvl="3"/>
            <a:r>
              <a:rPr lang="en-US" sz="1200" dirty="0"/>
              <a:t>Similar to 11ax where the number of MU-MIMO users is indicated in this way</a:t>
            </a:r>
          </a:p>
          <a:p>
            <a:pPr lvl="2"/>
            <a:r>
              <a:rPr lang="en-US" sz="1400" dirty="0"/>
              <a:t>SU will have only ONE EHT-SIG-per-user field of the non-MU-MIMO allocation format (even for puncturing mode)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F8B3B-CFB5-4C70-9859-B17B269F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EDA8-3980-478C-B2A7-E240F4A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C540F-0B32-4023-9951-302C39E1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023B02E9-D653-4A11-9FC4-39236400C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3" y="2402364"/>
            <a:ext cx="8061077" cy="114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6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57BD-3002-4C35-9EFC-6C1F9084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46360-1ACF-4FC2-B50A-4457397B2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in these slides</a:t>
            </a:r>
          </a:p>
          <a:p>
            <a:pPr lvl="1"/>
            <a:r>
              <a:rPr lang="en-US" dirty="0"/>
              <a:t>Bandwidth information as a version independent field</a:t>
            </a:r>
          </a:p>
          <a:p>
            <a:pPr lvl="1"/>
            <a:r>
              <a:rPr lang="en-US" dirty="0"/>
              <a:t>PPDU type as a version dependent field</a:t>
            </a:r>
          </a:p>
          <a:p>
            <a:pPr lvl="1"/>
            <a:r>
              <a:rPr lang="en-US" dirty="0"/>
              <a:t>No EHT-SIG for TB PPDU Format</a:t>
            </a:r>
          </a:p>
          <a:p>
            <a:pPr lvl="1"/>
            <a:r>
              <a:rPr lang="en-US" dirty="0"/>
              <a:t>Unification of SU and MU PPDU Formats</a:t>
            </a:r>
          </a:p>
          <a:p>
            <a:pPr lvl="2"/>
            <a:r>
              <a:rPr lang="en-US" dirty="0"/>
              <a:t>Two compressed modes to support SU and ‘non-OFDMA MU-MIMO’ cases (with and w/o puncturing)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B2D59-9689-4F44-BDD5-1540F1CC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E2F99-606D-40DE-B8EC-6E706DDB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A4616-C837-41BA-AA28-BE3E6DEA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637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U-SIG will contain bandwidth information, carried as a version independent field?</a:t>
            </a:r>
          </a:p>
          <a:p>
            <a:pPr lvl="1"/>
            <a:r>
              <a:rPr lang="en-US" dirty="0"/>
              <a:t>This information may also convey some puncturing information</a:t>
            </a:r>
          </a:p>
          <a:p>
            <a:pPr lvl="1"/>
            <a:r>
              <a:rPr lang="en-US" dirty="0"/>
              <a:t>Number of bits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“PPDU type” as a version dependent field in U-SIG?</a:t>
            </a:r>
          </a:p>
          <a:p>
            <a:pPr lvl="1"/>
            <a:r>
              <a:rPr lang="en-US" dirty="0"/>
              <a:t>Number of bits is TBD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DE99-4914-4CFD-B5C0-E88E36EE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E67E-0ED3-476E-8F0D-B4000B0A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EHT, SU and MU PPDU formats will be signaled using the same value of the PPDU type field?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93BC0-A856-4680-AD86-8EE898BC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DBDF1-55DD-4ED5-A7D9-EFB5E373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062F3-1A0D-43B3-A339-43B5E57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691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0650-EF57-478A-A206-39167D7C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46C84-238C-4FEE-A607-32E070578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SFD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r>
              <a:rPr lang="en-US" dirty="0"/>
              <a:t>The U-SIG shall contain </a:t>
            </a:r>
            <a:r>
              <a:rPr lang="en-US" i="1" dirty="0"/>
              <a:t>Bandwidth Information</a:t>
            </a:r>
            <a:r>
              <a:rPr lang="en-US" dirty="0"/>
              <a:t>, carried as a version independent field.</a:t>
            </a:r>
          </a:p>
          <a:p>
            <a:pPr lvl="2"/>
            <a:r>
              <a:rPr lang="en-US" dirty="0"/>
              <a:t>This field may also convey some puncturing information</a:t>
            </a:r>
          </a:p>
          <a:p>
            <a:pPr lvl="2"/>
            <a:r>
              <a:rPr lang="en-US" dirty="0"/>
              <a:t>Number of bits for this field is TBD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2E6E-7221-48C9-962E-4832AE2C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A9528-16B7-44B5-BDE7-09E38A894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37A4D-C1DF-4185-9FFC-50A3FC68E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57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5FC66-D500-48CC-AB20-65CDCCDD3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3319F-FAB2-4BD3-AC46-5ABF98FD2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SFD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/>
              <a:t>The U-SIG shall contain a </a:t>
            </a:r>
            <a:r>
              <a:rPr lang="en-US" i="1" dirty="0"/>
              <a:t>PPDU type </a:t>
            </a:r>
            <a:r>
              <a:rPr lang="en-US" dirty="0"/>
              <a:t>field, carried as a version dependent field.</a:t>
            </a:r>
          </a:p>
          <a:p>
            <a:pPr lvl="2"/>
            <a:r>
              <a:rPr lang="en-US" dirty="0"/>
              <a:t>Number of bits for this field is TBD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B4763-11AA-4679-8120-B89BA5F4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50F61-BE36-4DE9-BFBD-F51D2B20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6C2BE-C67D-4224-9166-A1AB8087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301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2DA9D-D014-4365-814A-394B33C04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D7A3D-F9DC-45C4-8C3C-732C83D55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SFD</a:t>
            </a:r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/>
              <a:t>For 802.11be, the SU and MU PPDU formats shall be signaled using </a:t>
            </a:r>
            <a:r>
              <a:rPr lang="en-US"/>
              <a:t>the same </a:t>
            </a:r>
            <a:r>
              <a:rPr lang="en-US" dirty="0"/>
              <a:t>value of the PPDU type field.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1C8A4-C95F-48F3-B14D-D02E3756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911A8-06F6-44FD-A0CD-6AB14870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8F390-8EAF-4C99-BDBE-06A109CF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976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D7D33E8-19F6-4324-BA24-02C8D128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43370E5-FC2E-4632-A9D1-12F79C8D1B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more details about SIG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9496-3D49-464A-9757-E30DAD80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7665-5DD8-46EB-8AF8-0DBDA387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57299-A043-4F8D-82D2-B55E3E7A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138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slides we cover</a:t>
            </a:r>
          </a:p>
          <a:p>
            <a:pPr lvl="1"/>
            <a:r>
              <a:rPr lang="en-US" dirty="0"/>
              <a:t>U-SIG Content</a:t>
            </a:r>
          </a:p>
          <a:p>
            <a:pPr lvl="2"/>
            <a:r>
              <a:rPr lang="en-US" dirty="0"/>
              <a:t>Bandwidth information</a:t>
            </a:r>
          </a:p>
          <a:p>
            <a:pPr lvl="2"/>
            <a:r>
              <a:rPr lang="en-US" dirty="0"/>
              <a:t>PPDU type field</a:t>
            </a:r>
          </a:p>
          <a:p>
            <a:pPr lvl="1"/>
            <a:r>
              <a:rPr lang="en-US" dirty="0"/>
              <a:t>PPDU format design for EHT</a:t>
            </a:r>
          </a:p>
          <a:p>
            <a:pPr lvl="2"/>
            <a:r>
              <a:rPr lang="en-US" dirty="0"/>
              <a:t>Also address whether we unify SU and MU PPDU formats or not</a:t>
            </a:r>
          </a:p>
          <a:p>
            <a:pPr lvl="2"/>
            <a:r>
              <a:rPr lang="en-US" dirty="0"/>
              <a:t>Design of Compressed Modes for the MU PPDU format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9CC9-07ED-4265-8995-A895B34F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future-proof BW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0B162-0B6C-48B4-BA37-7B37C00AF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We can make the bandwidth information future proof by leaving un-used states (shown in </a:t>
            </a:r>
            <a:r>
              <a:rPr lang="en-US" sz="1400" dirty="0">
                <a:solidFill>
                  <a:srgbClr val="FF0000"/>
                </a:solidFill>
              </a:rPr>
              <a:t>red</a:t>
            </a:r>
            <a:r>
              <a:rPr lang="en-US" sz="1400" dirty="0"/>
              <a:t>)</a:t>
            </a:r>
          </a:p>
          <a:p>
            <a:pPr lvl="1"/>
            <a:r>
              <a:rPr lang="en-US" sz="1200" dirty="0"/>
              <a:t>EHT devices may be required to behave in a certain way when they see the field set to those states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1EB58-ECA2-4165-94BD-DDD2511A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36D6-79E3-4113-A810-55928292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D8846-55E1-4170-B3AE-3D0F4661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8FD13D-B682-4575-9FD2-650F32F23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68711"/>
              </p:ext>
            </p:extLst>
          </p:nvPr>
        </p:nvGraphicFramePr>
        <p:xfrm>
          <a:off x="1274068" y="2626360"/>
          <a:ext cx="6672063" cy="354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24021">
                  <a:extLst>
                    <a:ext uri="{9D8B030D-6E8A-4147-A177-3AD203B41FA5}">
                      <a16:colId xmlns:a16="http://schemas.microsoft.com/office/drawing/2014/main" val="994191588"/>
                    </a:ext>
                  </a:extLst>
                </a:gridCol>
                <a:gridCol w="2224021">
                  <a:extLst>
                    <a:ext uri="{9D8B030D-6E8A-4147-A177-3AD203B41FA5}">
                      <a16:colId xmlns:a16="http://schemas.microsoft.com/office/drawing/2014/main" val="1509905842"/>
                    </a:ext>
                  </a:extLst>
                </a:gridCol>
                <a:gridCol w="2224021">
                  <a:extLst>
                    <a:ext uri="{9D8B030D-6E8A-4147-A177-3AD203B41FA5}">
                      <a16:colId xmlns:a16="http://schemas.microsoft.com/office/drawing/2014/main" val="313051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 bit field value</a:t>
                      </a:r>
                    </a:p>
                    <a:p>
                      <a:pPr algn="ctr"/>
                      <a:r>
                        <a:rPr lang="en-US" sz="1600" dirty="0"/>
                        <a:t>(decimal)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Meaning for EHT</a:t>
                      </a:r>
                    </a:p>
                    <a:p>
                      <a:pPr algn="ctr"/>
                      <a:r>
                        <a:rPr lang="en-US" sz="1600" dirty="0"/>
                        <a:t>(in 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Meaning for EHT+</a:t>
                      </a:r>
                    </a:p>
                    <a:p>
                      <a:pPr algn="ctr"/>
                      <a:r>
                        <a:rPr lang="en-US" sz="1600" dirty="0"/>
                        <a:t>(in MHz)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15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3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185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56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580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89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&gt;320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New bandwidth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47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&gt;320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New bandwidth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9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40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597A246-4900-47F9-B36F-BD40C4A3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PPDU U-SIG Content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CAFF95-9D85-4147-8C4B-870D95C48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U-SIG transmits total 52 bits, including</a:t>
            </a:r>
          </a:p>
          <a:p>
            <a:pPr lvl="1"/>
            <a:r>
              <a:rPr lang="en-US" sz="1800" dirty="0"/>
              <a:t>Version independent fields: &gt;=21 bits</a:t>
            </a:r>
          </a:p>
          <a:p>
            <a:pPr lvl="2"/>
            <a:r>
              <a:rPr lang="en-US" sz="1600" dirty="0"/>
              <a:t>Version identifier (3 bits), UL/DL (1 bit), TXOP (7 bits), BSS color (6 bits)</a:t>
            </a:r>
          </a:p>
          <a:p>
            <a:pPr lvl="2"/>
            <a:r>
              <a:rPr lang="en-US" sz="1600" dirty="0"/>
              <a:t>PPDU BW &amp; Punctured channel info: &gt;=4 bits</a:t>
            </a:r>
          </a:p>
          <a:p>
            <a:pPr lvl="1"/>
            <a:r>
              <a:rPr lang="en-US" sz="1800" dirty="0"/>
              <a:t>Version dependent fields</a:t>
            </a:r>
          </a:p>
          <a:p>
            <a:pPr lvl="2"/>
            <a:r>
              <a:rPr lang="en-US" sz="1600" dirty="0"/>
              <a:t>PPDU type: 2 bits</a:t>
            </a:r>
          </a:p>
          <a:p>
            <a:pPr lvl="2"/>
            <a:r>
              <a:rPr lang="en-US" sz="1600" dirty="0"/>
              <a:t>Spatial re-use (SR) field(s): 4 bits (option 1: 1 SR field) or 8 bits (option 2: 2 SR fields)</a:t>
            </a:r>
          </a:p>
          <a:p>
            <a:pPr lvl="1"/>
            <a:r>
              <a:rPr lang="en-US" sz="1800" dirty="0"/>
              <a:t>CRC: 4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Tail: 6 bits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TBD: &lt;=15 bits (option 1) or &lt;=11 bits (option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770A-53BF-4C2A-AE65-4AAAB15D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D76B-D43F-491F-8608-32322C84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5651-93E8-49A3-8B0C-01868230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6960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2337-B32C-4CBE-9700-5128ED7F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86C-3B66-4628-9D52-D48C888B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SU PPDU, a 2-symbol Pre-SIG, with a 1-symbol EHT-SIG is enough</a:t>
            </a:r>
          </a:p>
          <a:p>
            <a:endParaRPr lang="en-US" sz="1800" dirty="0"/>
          </a:p>
          <a:p>
            <a:r>
              <a:rPr lang="en-US" sz="1800" dirty="0"/>
              <a:t>We propose the following fields in U-SIG and part of the common field in EHT-SIG</a:t>
            </a:r>
          </a:p>
          <a:p>
            <a:pPr lvl="1"/>
            <a:r>
              <a:rPr lang="en-US" sz="1600" dirty="0"/>
              <a:t>Version independent fields: &gt;=21 bits</a:t>
            </a:r>
          </a:p>
          <a:p>
            <a:pPr lvl="2"/>
            <a:r>
              <a:rPr lang="en-US" sz="1400" dirty="0"/>
              <a:t>Version identifier (3 bits), UL/DL (1 bit), TXOP (7 bits), BSS color (6 bits)</a:t>
            </a:r>
          </a:p>
          <a:p>
            <a:pPr lvl="2"/>
            <a:r>
              <a:rPr lang="en-US" sz="1400" dirty="0"/>
              <a:t>PPDU BW &amp; Punctured channel info: &gt;=4 bits</a:t>
            </a:r>
          </a:p>
          <a:p>
            <a:pPr lvl="1"/>
            <a:r>
              <a:rPr lang="en-US" sz="1600" dirty="0"/>
              <a:t>Version dependent field(s) related to EHT-SIG field structure: 2 bits</a:t>
            </a:r>
          </a:p>
          <a:p>
            <a:pPr lvl="2"/>
            <a:r>
              <a:rPr lang="en-US" sz="1400" dirty="0"/>
              <a:t>PPDU type: 2 bits</a:t>
            </a:r>
          </a:p>
          <a:p>
            <a:pPr lvl="1"/>
            <a:r>
              <a:rPr lang="en-US" sz="1600" dirty="0"/>
              <a:t>Version dependent fields similar to MU PPDU: 17 bits</a:t>
            </a:r>
          </a:p>
          <a:p>
            <a:pPr lvl="2"/>
            <a:r>
              <a:rPr lang="en-US" sz="1400" dirty="0"/>
              <a:t>Spatial reuse (4 bits), GI+LTF size (2 bits), Doppler (1 bit), LDPC extra symbol segment (1 bit), STBC (1 bit), Beam change (1 bit), Pre-FEC padding factor (2 bits), PE </a:t>
            </a:r>
            <a:r>
              <a:rPr lang="en-US" sz="1400" dirty="0" err="1"/>
              <a:t>disambiguity</a:t>
            </a:r>
            <a:r>
              <a:rPr lang="en-US" sz="1400" dirty="0"/>
              <a:t> (1 bit)</a:t>
            </a:r>
          </a:p>
          <a:p>
            <a:pPr lvl="2"/>
            <a:r>
              <a:rPr lang="en-US" sz="1400" dirty="0"/>
              <a:t>The “Number of EHT-LTF symbols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 is replaced by “NSTS and </a:t>
            </a:r>
            <a:r>
              <a:rPr lang="en-US" sz="1400" dirty="0" err="1"/>
              <a:t>midamble</a:t>
            </a:r>
            <a:r>
              <a:rPr lang="en-US" sz="1400" dirty="0"/>
              <a:t> periodicity” field (4 bits)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A4748-A747-4DE4-8AE4-F75E77DF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5C16-E9CE-4B3F-BF58-4948BBC1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B11-20FC-42BE-AB78-C0972B9A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930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61390-8B95-4FCC-9EA0-272A460A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&amp; EHT-SIG content for separate EHT SU PPDU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DB5A-395F-4C90-B728-DD3319B91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propose the following fields in U-SIG and part of the common field in EHT-SIG (Cont’d)</a:t>
            </a:r>
          </a:p>
          <a:p>
            <a:pPr lvl="1"/>
            <a:r>
              <a:rPr lang="en-US" sz="1800" dirty="0"/>
              <a:t>Version dependent fields that are SU specific: 7 bits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MCS: 4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DCM: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Coding: 1 bit</a:t>
            </a:r>
          </a:p>
          <a:p>
            <a:pPr lvl="2"/>
            <a:r>
              <a:rPr lang="en-US" sz="1600" dirty="0">
                <a:solidFill>
                  <a:srgbClr val="FF00FF"/>
                </a:solidFill>
              </a:rPr>
              <a:t>Beamformed: 1 bit</a:t>
            </a:r>
          </a:p>
          <a:p>
            <a:endParaRPr lang="en-US" sz="2000" dirty="0"/>
          </a:p>
          <a:p>
            <a:r>
              <a:rPr lang="en-US" sz="2000" dirty="0"/>
              <a:t>There are &gt;=47 bits</a:t>
            </a:r>
          </a:p>
          <a:p>
            <a:pPr lvl="1"/>
            <a:r>
              <a:rPr lang="en-US" sz="1600" dirty="0"/>
              <a:t>Fields of at most 42 bits will be in U-SIG, along with CRC (4 bits) and Tail (6 bits)</a:t>
            </a:r>
          </a:p>
          <a:p>
            <a:pPr lvl="1"/>
            <a:r>
              <a:rPr lang="en-US" sz="1600" dirty="0"/>
              <a:t>Other fields will be in the 1-symbol EHT-SIG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E25E6-F83E-40C6-859E-6A928968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54542-CAC5-4994-B3FB-8D052317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3CBE9-A1DB-426D-9928-89285830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397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FBD4-6D6E-4866-8270-B52BE1188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unification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3449C-73F3-409D-B2EE-29042548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26 additional bits need to be sent when an MU PPDU is used for single user purposes (vs a separate SU PPDU)</a:t>
            </a:r>
          </a:p>
          <a:p>
            <a:pPr lvl="1"/>
            <a:r>
              <a:rPr lang="en-US" sz="1600" dirty="0"/>
              <a:t>EHT-SIG MCS (3 bits), EHT-SIG DCM (1 bit), number of EHT-SIG symbols (or number of non-OFDMA users) (5 bits), EHT-SIG compression (2 bits)</a:t>
            </a:r>
          </a:p>
          <a:p>
            <a:pPr lvl="1"/>
            <a:r>
              <a:rPr lang="en-US" sz="1600" dirty="0"/>
              <a:t>STA ID field (11 bits) and NSTS field (4 bits) in the user-specific field</a:t>
            </a:r>
          </a:p>
          <a:p>
            <a:endParaRPr lang="en-US" dirty="0"/>
          </a:p>
          <a:p>
            <a:r>
              <a:rPr lang="en-US" sz="2000" dirty="0"/>
              <a:t>Extra 26 bits for a unified SU/MU PPDU means &gt;=73 bits total bits need to be sent for the SU case</a:t>
            </a:r>
          </a:p>
          <a:p>
            <a:pPr lvl="1"/>
            <a:r>
              <a:rPr lang="en-US" sz="1800" dirty="0"/>
              <a:t>42 can be carried in U-SIG and 31 need to be carried in EHT-SIG</a:t>
            </a:r>
          </a:p>
          <a:p>
            <a:pPr lvl="2"/>
            <a:r>
              <a:rPr lang="en-US" sz="1600" dirty="0"/>
              <a:t>For EHT-SIG MCS&gt; MCS0, one symbol may still be enough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>
                <a:solidFill>
                  <a:srgbClr val="00B050"/>
                </a:solidFill>
                <a:sym typeface="Wingdings" panose="05000000000000000000" pitchFamily="2" charset="2"/>
              </a:rPr>
              <a:t>No extra overhead compared to separate SU PPDU for most cases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C6BD-9F6A-4F15-A07A-B41805B6C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0D087-FA3E-4B7A-9693-94134F72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38A9F-9BCE-456E-BDB3-C0C84BD8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13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pPr lvl="0"/>
            <a:r>
              <a:rPr lang="en-US" sz="1800" dirty="0"/>
              <a:t>So far, there is consensus on having the following version independent fields in U-SIG</a:t>
            </a:r>
          </a:p>
          <a:p>
            <a:pPr lvl="1"/>
            <a:r>
              <a:rPr lang="en-US" sz="1600" dirty="0"/>
              <a:t>PHY version identifier: 3 bits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UL/DL flag: 1 bit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BSS color, number of bits TBD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TXOP duration, number of bits TBD</a:t>
            </a:r>
          </a:p>
          <a:p>
            <a:endParaRPr lang="en-US" sz="1800" dirty="0"/>
          </a:p>
          <a:p>
            <a:r>
              <a:rPr lang="en-US" sz="1800" dirty="0"/>
              <a:t>The fields in red tell us about the medium utilization of the current PPDU </a:t>
            </a:r>
          </a:p>
          <a:p>
            <a:pPr lvl="1"/>
            <a:r>
              <a:rPr lang="en-US" sz="1600" dirty="0"/>
              <a:t>How long ? In what link direction? And which BSS is using it ?</a:t>
            </a:r>
          </a:p>
          <a:p>
            <a:endParaRPr lang="en-US" sz="1800" dirty="0"/>
          </a:p>
          <a:p>
            <a:r>
              <a:rPr lang="en-US" sz="1800" dirty="0"/>
              <a:t>Natural to add bandwidth information to the above group of fields (as a version independent field)</a:t>
            </a:r>
          </a:p>
          <a:p>
            <a:pPr lvl="1"/>
            <a:r>
              <a:rPr lang="en-US" sz="1600" dirty="0"/>
              <a:t>Tells us about the spectrum occupancy of the current PPDU</a:t>
            </a:r>
          </a:p>
          <a:p>
            <a:pPr lvl="1"/>
            <a:r>
              <a:rPr lang="en-US" sz="1600" dirty="0"/>
              <a:t>Puncturing info maybe useful to add as well as that makes this information more precise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Information as Version Independent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Intent of version independent fields is for future generations to have a more sophisticated coexistence</a:t>
            </a:r>
          </a:p>
          <a:p>
            <a:endParaRPr lang="en-US" sz="1800" dirty="0"/>
          </a:p>
          <a:p>
            <a:r>
              <a:rPr lang="en-US" sz="1800" dirty="0"/>
              <a:t>Spectrum utilization information has cross-generational appeal</a:t>
            </a:r>
          </a:p>
          <a:p>
            <a:pPr lvl="1"/>
            <a:r>
              <a:rPr lang="en-US" sz="1600" dirty="0"/>
              <a:t>Ability to understand this information precisely across PHY amendments is useful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What if future amendments add higher bandwidths than 320MHz ?</a:t>
            </a:r>
          </a:p>
          <a:p>
            <a:pPr lvl="1"/>
            <a:r>
              <a:rPr lang="en-US" sz="1600" dirty="0"/>
              <a:t>We can make the bandwidth field future proof by leaving un-used states</a:t>
            </a:r>
          </a:p>
          <a:p>
            <a:pPr lvl="2"/>
            <a:r>
              <a:rPr lang="en-US" sz="1400" dirty="0"/>
              <a:t>Un-used states can have a specific meaning for EHT devices (e.g. &gt;320MHz)</a:t>
            </a:r>
          </a:p>
          <a:p>
            <a:pPr lvl="2"/>
            <a:r>
              <a:rPr lang="en-US" sz="1400" dirty="0"/>
              <a:t>Example on slide 17 in Appendix</a:t>
            </a:r>
          </a:p>
          <a:p>
            <a:pPr lvl="1"/>
            <a:r>
              <a:rPr lang="en-US" sz="1600" dirty="0"/>
              <a:t>Can also be handled by expanding the BW field in a backwards compatible way in the future</a:t>
            </a:r>
          </a:p>
          <a:p>
            <a:endParaRPr lang="en-US" sz="1200" dirty="0"/>
          </a:p>
          <a:p>
            <a:endParaRPr lang="en-US" sz="14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BDFD-9BD9-4ACE-A5A8-21DA32C0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98BE-E6A4-4C27-94C4-8F8430113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PHY version identifier field in the version independent section of U-SIG differentiates between </a:t>
            </a:r>
            <a:r>
              <a:rPr lang="en-US" sz="1800" dirty="0" err="1"/>
              <a:t>WiFi</a:t>
            </a:r>
            <a:r>
              <a:rPr lang="en-US" sz="1800" dirty="0"/>
              <a:t> amendments (11be/bf/</a:t>
            </a:r>
            <a:r>
              <a:rPr lang="en-US" sz="1800" dirty="0" err="1"/>
              <a:t>bg</a:t>
            </a:r>
            <a:r>
              <a:rPr lang="en-US" sz="1800" dirty="0"/>
              <a:t>…)</a:t>
            </a:r>
          </a:p>
          <a:p>
            <a:endParaRPr lang="en-US" sz="1800" dirty="0"/>
          </a:p>
          <a:p>
            <a:r>
              <a:rPr lang="en-US" sz="1800" dirty="0"/>
              <a:t>We still need a field to differentiate among different PPDU types of a particular amendment</a:t>
            </a:r>
          </a:p>
          <a:p>
            <a:pPr lvl="1"/>
            <a:r>
              <a:rPr lang="en-US" sz="1600" dirty="0"/>
              <a:t>No longer using L-SIG length for this</a:t>
            </a:r>
          </a:p>
          <a:p>
            <a:endParaRPr lang="en-US" sz="1800" dirty="0"/>
          </a:p>
          <a:p>
            <a:r>
              <a:rPr lang="en-US" sz="1800" dirty="0"/>
              <a:t>Suggest to add a “PPDU type” field in U-SIG for this purpose</a:t>
            </a:r>
          </a:p>
          <a:p>
            <a:pPr lvl="1"/>
            <a:r>
              <a:rPr lang="en-US" sz="1600" dirty="0"/>
              <a:t>Subsequent format of preamble can change depending on PPDU type</a:t>
            </a:r>
          </a:p>
          <a:p>
            <a:pPr lvl="1"/>
            <a:r>
              <a:rPr lang="en-US" sz="1600" dirty="0"/>
              <a:t>2-3 bits should be enough</a:t>
            </a:r>
          </a:p>
          <a:p>
            <a:endParaRPr lang="en-US" sz="1600" dirty="0"/>
          </a:p>
          <a:p>
            <a:r>
              <a:rPr lang="en-US" sz="1800" dirty="0"/>
              <a:t>We would like PPDU type to be a version dependent field in U-SIG</a:t>
            </a:r>
          </a:p>
          <a:p>
            <a:pPr lvl="1"/>
            <a:r>
              <a:rPr lang="en-US" sz="1600" dirty="0"/>
              <a:t>Every version of </a:t>
            </a:r>
            <a:r>
              <a:rPr lang="en-US" sz="1600" dirty="0" err="1"/>
              <a:t>WiFi</a:t>
            </a:r>
            <a:r>
              <a:rPr lang="en-US" sz="1600" dirty="0"/>
              <a:t> can have its own set of PPDU types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24399-EA8A-499E-9267-3E5A1411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38A0-59F0-4148-A3A2-77F8C458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32DDC-FFA6-41A9-B403-62D32EC9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07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60CBA-3081-437B-9D75-DEE0DE58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Types in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C0B3-4986-4928-BAE9-7877D336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11ax supports 4 PPDU types: TB, SU, ER-SU, MU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EHT will support &gt;=2 PPDU types</a:t>
            </a:r>
          </a:p>
          <a:p>
            <a:pPr lvl="1"/>
            <a:r>
              <a:rPr lang="en-US" sz="1800" dirty="0"/>
              <a:t>TB is quite different from SU &amp; MU, and should be an independent PPDU type</a:t>
            </a:r>
          </a:p>
          <a:p>
            <a:pPr lvl="1"/>
            <a:r>
              <a:rPr lang="en-US" sz="1800" dirty="0"/>
              <a:t>SU/MU PPDU types may be unified </a:t>
            </a:r>
          </a:p>
          <a:p>
            <a:pPr lvl="2"/>
            <a:r>
              <a:rPr lang="en-US" sz="1600" dirty="0"/>
              <a:t>Discussion in subsequent slides shows why unification is a good direction </a:t>
            </a:r>
          </a:p>
          <a:p>
            <a:pPr lvl="1"/>
            <a:r>
              <a:rPr lang="en-US" sz="1800" dirty="0"/>
              <a:t>ER SU need is up for discussion</a:t>
            </a:r>
          </a:p>
          <a:p>
            <a:pPr lvl="2"/>
            <a:r>
              <a:rPr lang="en-US" sz="1600" dirty="0"/>
              <a:t>Not covered in this slide deck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867C6-CE0C-42F8-BCCE-8B60F87E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12C4B-B7B5-4520-91EF-491C5980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3ADEC-AC8A-4265-A140-C0C2A892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205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9AAA1-D0A5-45E6-883C-E7220AE9A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F8D91-A143-4BF7-A9B0-3F245DBCB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TB PPDU, a 2-symbol U-SIG, with no EHT-SIG is enough</a:t>
            </a:r>
          </a:p>
          <a:p>
            <a:endParaRPr lang="en-US" sz="2000" dirty="0"/>
          </a:p>
          <a:p>
            <a:r>
              <a:rPr lang="en-US" sz="2000" dirty="0"/>
              <a:t>52 bits in U-SIG are more than enough to accommodate all the version independent fields and version dependent fields</a:t>
            </a:r>
          </a:p>
          <a:p>
            <a:pPr lvl="1"/>
            <a:r>
              <a:rPr lang="en-US" sz="1600" dirty="0"/>
              <a:t>Details in Appendix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2118-234B-459B-82B6-AB796B89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409B7-BCF0-4800-B4B3-1F7C872C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0264-9312-476D-899F-AA17AE16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30016-C13F-4DE0-BF54-056552F9C40D}"/>
              </a:ext>
            </a:extLst>
          </p:cNvPr>
          <p:cNvSpPr/>
          <p:nvPr/>
        </p:nvSpPr>
        <p:spPr bwMode="auto">
          <a:xfrm>
            <a:off x="899592" y="4310605"/>
            <a:ext cx="884512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8EA98D-119F-4D8A-A1C6-9B224549304F}"/>
              </a:ext>
            </a:extLst>
          </p:cNvPr>
          <p:cNvSpPr/>
          <p:nvPr/>
        </p:nvSpPr>
        <p:spPr bwMode="auto">
          <a:xfrm>
            <a:off x="1736501" y="4310603"/>
            <a:ext cx="884512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E76411-4841-44BB-A3D4-2E0B22FF9E51}"/>
              </a:ext>
            </a:extLst>
          </p:cNvPr>
          <p:cNvSpPr/>
          <p:nvPr/>
        </p:nvSpPr>
        <p:spPr bwMode="auto">
          <a:xfrm>
            <a:off x="2573410" y="4305529"/>
            <a:ext cx="63650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D7FA1B-1C1F-49F6-8070-75CD44F8B6B2}"/>
              </a:ext>
            </a:extLst>
          </p:cNvPr>
          <p:cNvSpPr/>
          <p:nvPr/>
        </p:nvSpPr>
        <p:spPr bwMode="auto">
          <a:xfrm>
            <a:off x="3175657" y="4305529"/>
            <a:ext cx="636503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17991-CC0B-402F-9F08-911465A4F8F7}"/>
              </a:ext>
            </a:extLst>
          </p:cNvPr>
          <p:cNvSpPr/>
          <p:nvPr/>
        </p:nvSpPr>
        <p:spPr bwMode="auto">
          <a:xfrm>
            <a:off x="3777904" y="4305529"/>
            <a:ext cx="1260554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75D0A9-440A-4588-93FC-7AD2B9DD0369}"/>
              </a:ext>
            </a:extLst>
          </p:cNvPr>
          <p:cNvSpPr txBox="1"/>
          <p:nvPr/>
        </p:nvSpPr>
        <p:spPr>
          <a:xfrm>
            <a:off x="3544244" y="4883641"/>
            <a:ext cx="1896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TB PPDU Format for EHT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E86AD9-A500-4619-BF8D-8202BDC04A28}"/>
              </a:ext>
            </a:extLst>
          </p:cNvPr>
          <p:cNvSpPr/>
          <p:nvPr/>
        </p:nvSpPr>
        <p:spPr bwMode="auto">
          <a:xfrm>
            <a:off x="4970617" y="4293455"/>
            <a:ext cx="884512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032A9A-DD57-4717-9EA8-B0DE98E5E02A}"/>
              </a:ext>
            </a:extLst>
          </p:cNvPr>
          <p:cNvSpPr/>
          <p:nvPr/>
        </p:nvSpPr>
        <p:spPr bwMode="auto">
          <a:xfrm>
            <a:off x="5820906" y="4293454"/>
            <a:ext cx="884512" cy="36009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EHT-LTFs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478B9A-358E-4D50-A02F-AB386A5C53BF}"/>
              </a:ext>
            </a:extLst>
          </p:cNvPr>
          <p:cNvSpPr/>
          <p:nvPr/>
        </p:nvSpPr>
        <p:spPr bwMode="auto">
          <a:xfrm>
            <a:off x="6662316" y="4293455"/>
            <a:ext cx="2302171" cy="3536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91505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05C9-FDC8-4F30-B5D3-234621C3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E4CED-CDE3-4355-8604-7D116511B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If SU PPDU is a separate format, a 1 symbol EHT-SIG at MCS0 is still needed</a:t>
            </a:r>
          </a:p>
          <a:p>
            <a:pPr lvl="1"/>
            <a:r>
              <a:rPr lang="en-US" sz="1400" dirty="0"/>
              <a:t>Around a total of &gt;=47 bits need to carried in the U-SIG and EHT-SIG (Details in Appendix)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The decision to merge SU and MU PPDU formats depends on the extra overhead of using the MU PPDU format  while sending to a single user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Based on SIG field content, don’t see a huge additional burden by sending the MU PPPDU to a single user</a:t>
            </a:r>
          </a:p>
          <a:p>
            <a:pPr lvl="1"/>
            <a:r>
              <a:rPr lang="en-US" sz="1400" dirty="0"/>
              <a:t>Only a few redundant fields compared to using a separately optimized SU PPDU format (Details in appendix)</a:t>
            </a: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C923-F9F9-4071-BDE2-B34EF72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D8651-745F-460C-8B29-96883E63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DCEF-7BD7-45F0-B195-AE1E67B8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4AD1C-9569-4CA3-942E-3F2350D052E1}"/>
              </a:ext>
            </a:extLst>
          </p:cNvPr>
          <p:cNvSpPr/>
          <p:nvPr/>
        </p:nvSpPr>
        <p:spPr bwMode="auto">
          <a:xfrm>
            <a:off x="6085878" y="2930879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EHT-SIG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EC3CBB-9F57-4D49-9B3D-821A05DE3334}"/>
              </a:ext>
            </a:extLst>
          </p:cNvPr>
          <p:cNvSpPr/>
          <p:nvPr/>
        </p:nvSpPr>
        <p:spPr bwMode="auto">
          <a:xfrm>
            <a:off x="2016251" y="2935955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CE920-B714-4864-A4B7-D8D596B1F43E}"/>
              </a:ext>
            </a:extLst>
          </p:cNvPr>
          <p:cNvSpPr/>
          <p:nvPr/>
        </p:nvSpPr>
        <p:spPr bwMode="auto">
          <a:xfrm>
            <a:off x="2853160" y="2935953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CBB9AB-E58F-4707-9011-66E6ADE36F0E}"/>
              </a:ext>
            </a:extLst>
          </p:cNvPr>
          <p:cNvSpPr/>
          <p:nvPr/>
        </p:nvSpPr>
        <p:spPr bwMode="auto">
          <a:xfrm>
            <a:off x="3690069" y="2930879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789051-A558-4F2C-9338-024D12EADA63}"/>
              </a:ext>
            </a:extLst>
          </p:cNvPr>
          <p:cNvSpPr/>
          <p:nvPr/>
        </p:nvSpPr>
        <p:spPr bwMode="auto">
          <a:xfrm>
            <a:off x="4292316" y="2930879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3CFA-141A-4573-8232-185AC842347A}"/>
              </a:ext>
            </a:extLst>
          </p:cNvPr>
          <p:cNvSpPr/>
          <p:nvPr/>
        </p:nvSpPr>
        <p:spPr bwMode="auto">
          <a:xfrm>
            <a:off x="4894563" y="2930879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5E141C40-CB20-4927-9ACD-43D10721D755}"/>
              </a:ext>
            </a:extLst>
          </p:cNvPr>
          <p:cNvSpPr txBox="1"/>
          <p:nvPr/>
        </p:nvSpPr>
        <p:spPr>
          <a:xfrm>
            <a:off x="251520" y="2852936"/>
            <a:ext cx="1551129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separate from MU)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A8B6E3D4-A179-43C8-8A0C-902A4531B6C1}"/>
              </a:ext>
            </a:extLst>
          </p:cNvPr>
          <p:cNvSpPr txBox="1"/>
          <p:nvPr/>
        </p:nvSpPr>
        <p:spPr>
          <a:xfrm>
            <a:off x="6962549" y="2831690"/>
            <a:ext cx="2114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1 symbol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Fixed MCS: rate ½, BPSK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3DA224-D629-4818-8F9C-340ADF9C019D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 flipV="1">
            <a:off x="6719366" y="3062522"/>
            <a:ext cx="243183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9FC0FAD-2F72-42B9-B616-34710AA46208}"/>
              </a:ext>
            </a:extLst>
          </p:cNvPr>
          <p:cNvSpPr/>
          <p:nvPr/>
        </p:nvSpPr>
        <p:spPr bwMode="auto">
          <a:xfrm>
            <a:off x="6197061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EHT-SIG-common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AE1039-B618-41A3-9EBB-3600C0FBB984}"/>
              </a:ext>
            </a:extLst>
          </p:cNvPr>
          <p:cNvSpPr/>
          <p:nvPr/>
        </p:nvSpPr>
        <p:spPr bwMode="auto">
          <a:xfrm>
            <a:off x="2127434" y="4416828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7722BE-3889-47CD-BCC1-1623F43F8BE6}"/>
              </a:ext>
            </a:extLst>
          </p:cNvPr>
          <p:cNvSpPr/>
          <p:nvPr/>
        </p:nvSpPr>
        <p:spPr bwMode="auto">
          <a:xfrm>
            <a:off x="2964343" y="4416826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20E4D2-F48C-4B33-ADE0-FE28BC3CCF59}"/>
              </a:ext>
            </a:extLst>
          </p:cNvPr>
          <p:cNvSpPr/>
          <p:nvPr/>
        </p:nvSpPr>
        <p:spPr bwMode="auto">
          <a:xfrm>
            <a:off x="3801252" y="4411752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1912B8-01DF-4758-B531-DD30AD612FAB}"/>
              </a:ext>
            </a:extLst>
          </p:cNvPr>
          <p:cNvSpPr/>
          <p:nvPr/>
        </p:nvSpPr>
        <p:spPr bwMode="auto">
          <a:xfrm>
            <a:off x="4403499" y="4411752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34775-DD9E-4D39-A3E3-9F84EE21A991}"/>
              </a:ext>
            </a:extLst>
          </p:cNvPr>
          <p:cNvSpPr/>
          <p:nvPr/>
        </p:nvSpPr>
        <p:spPr bwMode="auto">
          <a:xfrm>
            <a:off x="5005746" y="4411752"/>
            <a:ext cx="1192713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084497-4009-4149-9F65-E903472E0C4A}"/>
              </a:ext>
            </a:extLst>
          </p:cNvPr>
          <p:cNvSpPr txBox="1"/>
          <p:nvPr/>
        </p:nvSpPr>
        <p:spPr>
          <a:xfrm>
            <a:off x="226404" y="4338583"/>
            <a:ext cx="160172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i="1" dirty="0"/>
              <a:t>SU PPDU</a:t>
            </a:r>
          </a:p>
          <a:p>
            <a:pPr algn="ctr"/>
            <a:r>
              <a:rPr lang="en-US" sz="1200" i="1" dirty="0"/>
              <a:t>(If combined with MU)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D0122C-D6E0-45A7-859B-DC181738136C}"/>
              </a:ext>
            </a:extLst>
          </p:cNvPr>
          <p:cNvSpPr/>
          <p:nvPr/>
        </p:nvSpPr>
        <p:spPr bwMode="auto">
          <a:xfrm>
            <a:off x="6802509" y="4411752"/>
            <a:ext cx="600849" cy="356899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</a:rPr>
              <a:t>EHT-SIG-per-user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3DFBB8-CDC7-49B1-B69B-8B742FA3D83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97910" y="4254047"/>
            <a:ext cx="94940" cy="1577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7E4A431-49B7-4EB5-8057-82A69FD1F132}"/>
              </a:ext>
            </a:extLst>
          </p:cNvPr>
          <p:cNvSpPr txBox="1"/>
          <p:nvPr/>
        </p:nvSpPr>
        <p:spPr>
          <a:xfrm>
            <a:off x="6245590" y="4054853"/>
            <a:ext cx="14510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i="1" dirty="0"/>
              <a:t>Not a symbol boundary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829F26-AE4B-4128-9F20-13AF3E166AA6}"/>
              </a:ext>
            </a:extLst>
          </p:cNvPr>
          <p:cNvSpPr/>
          <p:nvPr/>
        </p:nvSpPr>
        <p:spPr>
          <a:xfrm>
            <a:off x="7681385" y="3783228"/>
            <a:ext cx="168098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Variable MCS/length</a:t>
            </a:r>
          </a:p>
          <a:p>
            <a:r>
              <a:rPr lang="en-US" sz="1200" dirty="0"/>
              <a:t> as indicated in U-SIG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6A711A8-2BBB-470B-AE96-22A150EED5AA}"/>
              </a:ext>
            </a:extLst>
          </p:cNvPr>
          <p:cNvSpPr/>
          <p:nvPr/>
        </p:nvSpPr>
        <p:spPr bwMode="auto">
          <a:xfrm>
            <a:off x="6009548" y="3926704"/>
            <a:ext cx="1887104" cy="1085837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C73B83D-66D9-4F37-92C3-B5039A41320B}"/>
              </a:ext>
            </a:extLst>
          </p:cNvPr>
          <p:cNvCxnSpPr>
            <a:cxnSpLocks/>
            <a:stCxn id="27" idx="6"/>
          </p:cNvCxnSpPr>
          <p:nvPr/>
        </p:nvCxnSpPr>
        <p:spPr bwMode="auto">
          <a:xfrm flipV="1">
            <a:off x="7896652" y="4211312"/>
            <a:ext cx="274597" cy="258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5345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FB467-5571-47B0-BCF9-A2549E11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Whether to unify SU/MU PPDU format or not?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B463D-731A-474C-9376-E6B7FE3F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Even if there is some additional burden, the EHT-SIG in MU case can go at a higher MCS than MCS0 in majority of the cases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The final additional overhead expected to be minimal for most cases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Moreover, the SU puncturing and RU aggregation cases are likely to use the MU PPDU format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Hence, we recommend unifying SU and MU PPDU formats</a:t>
            </a:r>
          </a:p>
          <a:p>
            <a:pPr lvl="2"/>
            <a:endParaRPr lang="en-US" sz="1600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C4099-D9C8-4A83-9C97-68F7B000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60319-BD22-4387-98C9-1251ADB9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79E7A-C5EF-458F-BD15-AA3781E4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88101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60133</TotalTime>
  <Words>2049</Words>
  <Application>Microsoft Office PowerPoint</Application>
  <PresentationFormat>On-screen Show (4:3)</PresentationFormat>
  <Paragraphs>330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Qualcomm Office Regular</vt:lpstr>
      <vt:lpstr>Qualcomm Regular</vt:lpstr>
      <vt:lpstr>Times New Roman</vt:lpstr>
      <vt:lpstr>802-11-Submission</vt:lpstr>
      <vt:lpstr>PPDU Types and U-SIG Content</vt:lpstr>
      <vt:lpstr>Abstract</vt:lpstr>
      <vt:lpstr>Bandwidth Information in U-SIG</vt:lpstr>
      <vt:lpstr>Bandwidth Information as Version Independent</vt:lpstr>
      <vt:lpstr>PPDU Type in U-SIG</vt:lpstr>
      <vt:lpstr>PPDU Types in EHT</vt:lpstr>
      <vt:lpstr>EHT TB PPDU Design</vt:lpstr>
      <vt:lpstr>Whether to unify SU/MU PPDU format or not? (1) </vt:lpstr>
      <vt:lpstr>Whether to unify SU/MU PPDU format or not? (2) </vt:lpstr>
      <vt:lpstr>Special Cases of MU PPDU</vt:lpstr>
      <vt:lpstr>Compressed Modes Design</vt:lpstr>
      <vt:lpstr>Summary</vt:lpstr>
      <vt:lpstr>Straw-poll 1</vt:lpstr>
      <vt:lpstr>Straw-poll 2</vt:lpstr>
      <vt:lpstr>Straw-poll 3</vt:lpstr>
      <vt:lpstr>Motion 1</vt:lpstr>
      <vt:lpstr>Motion 2</vt:lpstr>
      <vt:lpstr>Motion 3</vt:lpstr>
      <vt:lpstr>Appendix</vt:lpstr>
      <vt:lpstr>Example of a future-proof BW Field</vt:lpstr>
      <vt:lpstr>TB PPDU U-SIG Content</vt:lpstr>
      <vt:lpstr>U-SIG &amp; EHT-SIG content for separate EHT SU PPDU (1/2)</vt:lpstr>
      <vt:lpstr>U-SIG &amp; EHT-SIG content for separate EHT SU PPDU (2/2)</vt:lpstr>
      <vt:lpstr>More details on unification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1285</cp:revision>
  <cp:lastPrinted>1998-02-10T13:28:06Z</cp:lastPrinted>
  <dcterms:created xsi:type="dcterms:W3CDTF">2004-12-02T14:01:45Z</dcterms:created>
  <dcterms:modified xsi:type="dcterms:W3CDTF">2020-01-16T18:34:06Z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