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23"/>
  </p:notesMasterIdLst>
  <p:handoutMasterIdLst>
    <p:handoutMasterId r:id="rId24"/>
  </p:handoutMasterIdLst>
  <p:sldIdLst>
    <p:sldId id="331" r:id="rId5"/>
    <p:sldId id="1569" r:id="rId6"/>
    <p:sldId id="423" r:id="rId7"/>
    <p:sldId id="1570" r:id="rId8"/>
    <p:sldId id="1571" r:id="rId9"/>
    <p:sldId id="1572" r:id="rId10"/>
    <p:sldId id="1168" r:id="rId11"/>
    <p:sldId id="1579" r:id="rId12"/>
    <p:sldId id="1573" r:id="rId13"/>
    <p:sldId id="1580" r:id="rId14"/>
    <p:sldId id="1581" r:id="rId15"/>
    <p:sldId id="1576" r:id="rId16"/>
    <p:sldId id="1582" r:id="rId17"/>
    <p:sldId id="1568" r:id="rId18"/>
    <p:sldId id="1549" r:id="rId19"/>
    <p:sldId id="1551" r:id="rId20"/>
    <p:sldId id="1552" r:id="rId21"/>
    <p:sldId id="1553" r:id="rId22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in Tian" initials="BT" lastIdx="1" clrIdx="0">
    <p:extLst>
      <p:ext uri="{19B8F6BF-5375-455C-9EA6-DF929625EA0E}">
        <p15:presenceInfo xmlns:p15="http://schemas.microsoft.com/office/powerpoint/2012/main" userId="S::btian@qti.qualcomm.com::e397d4e6-4b2d-47c1-b080-befae643805b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339A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AE9E74A-0CEA-4541-B10C-1B821F4CC476}" v="57" dt="2020-01-10T17:15:34.71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80" autoAdjust="0"/>
    <p:restoredTop sz="85450" autoAdjust="0"/>
  </p:normalViewPr>
  <p:slideViewPr>
    <p:cSldViewPr>
      <p:cViewPr varScale="1">
        <p:scale>
          <a:sx n="66" d="100"/>
          <a:sy n="66" d="100"/>
        </p:scale>
        <p:origin x="888" y="53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1291" y="-1368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Relationship Id="rId3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in Tian" userId="e397d4e6-4b2d-47c1-b080-befae643805b" providerId="ADAL" clId="{FAE9E74A-0CEA-4541-B10C-1B821F4CC476}"/>
    <pc:docChg chg="custSel delSld modSld">
      <pc:chgData name="Bin Tian" userId="e397d4e6-4b2d-47c1-b080-befae643805b" providerId="ADAL" clId="{FAE9E74A-0CEA-4541-B10C-1B821F4CC476}" dt="2020-01-10T20:34:05.858" v="3" actId="478"/>
      <pc:docMkLst>
        <pc:docMk/>
      </pc:docMkLst>
      <pc:sldChg chg="delSp">
        <pc:chgData name="Bin Tian" userId="e397d4e6-4b2d-47c1-b080-befae643805b" providerId="ADAL" clId="{FAE9E74A-0CEA-4541-B10C-1B821F4CC476}" dt="2020-01-10T20:33:57.666" v="2" actId="478"/>
        <pc:sldMkLst>
          <pc:docMk/>
          <pc:sldMk cId="1164784292" sldId="1569"/>
        </pc:sldMkLst>
        <pc:spChg chg="del">
          <ac:chgData name="Bin Tian" userId="e397d4e6-4b2d-47c1-b080-befae643805b" providerId="ADAL" clId="{FAE9E74A-0CEA-4541-B10C-1B821F4CC476}" dt="2020-01-10T20:33:57.666" v="2" actId="478"/>
          <ac:spMkLst>
            <pc:docMk/>
            <pc:sldMk cId="1164784292" sldId="1569"/>
            <ac:spMk id="5" creationId="{87E7CDE6-E89A-4C9B-B8D7-7E39E8C800F6}"/>
          </ac:spMkLst>
        </pc:spChg>
      </pc:sldChg>
      <pc:sldChg chg="delSp">
        <pc:chgData name="Bin Tian" userId="e397d4e6-4b2d-47c1-b080-befae643805b" providerId="ADAL" clId="{FAE9E74A-0CEA-4541-B10C-1B821F4CC476}" dt="2020-01-10T20:33:32.891" v="1" actId="478"/>
        <pc:sldMkLst>
          <pc:docMk/>
          <pc:sldMk cId="1809534877" sldId="1573"/>
        </pc:sldMkLst>
        <pc:spChg chg="del">
          <ac:chgData name="Bin Tian" userId="e397d4e6-4b2d-47c1-b080-befae643805b" providerId="ADAL" clId="{FAE9E74A-0CEA-4541-B10C-1B821F4CC476}" dt="2020-01-10T20:33:32.891" v="1" actId="478"/>
          <ac:spMkLst>
            <pc:docMk/>
            <pc:sldMk cId="1809534877" sldId="1573"/>
            <ac:spMk id="5" creationId="{87E7CDE6-E89A-4C9B-B8D7-7E39E8C800F6}"/>
          </ac:spMkLst>
        </pc:spChg>
      </pc:sldChg>
      <pc:sldChg chg="del">
        <pc:chgData name="Bin Tian" userId="e397d4e6-4b2d-47c1-b080-befae643805b" providerId="ADAL" clId="{FAE9E74A-0CEA-4541-B10C-1B821F4CC476}" dt="2020-01-10T17:32:33.401" v="0" actId="47"/>
        <pc:sldMkLst>
          <pc:docMk/>
          <pc:sldMk cId="666135237" sldId="1575"/>
        </pc:sldMkLst>
      </pc:sldChg>
      <pc:sldChg chg="delSp">
        <pc:chgData name="Bin Tian" userId="e397d4e6-4b2d-47c1-b080-befae643805b" providerId="ADAL" clId="{FAE9E74A-0CEA-4541-B10C-1B821F4CC476}" dt="2020-01-10T20:34:05.858" v="3" actId="478"/>
        <pc:sldMkLst>
          <pc:docMk/>
          <pc:sldMk cId="1701039583" sldId="1579"/>
        </pc:sldMkLst>
        <pc:spChg chg="del">
          <ac:chgData name="Bin Tian" userId="e397d4e6-4b2d-47c1-b080-befae643805b" providerId="ADAL" clId="{FAE9E74A-0CEA-4541-B10C-1B821F4CC476}" dt="2020-01-10T20:34:05.858" v="3" actId="478"/>
          <ac:spMkLst>
            <pc:docMk/>
            <pc:sldMk cId="1701039583" sldId="1579"/>
            <ac:spMk id="5" creationId="{87E7CDE6-E89A-4C9B-B8D7-7E39E8C800F6}"/>
          </ac:spMkLst>
        </pc:spChg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 dirty="0"/>
              <a:t>doc.: IEEE 802.11-19/xxxxr0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 dirty="0"/>
              <a:t>July 2013</a:t>
            </a:r>
            <a:endParaRPr lang="en-GB" altLang="en-US" dirty="0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dirty="0"/>
              <a:t>Alice Chen (Qualcomm)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 dirty="0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 dirty="0"/>
              <a:t>doc.: IEEE 802.11-19/xxxxr0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 dirty="0"/>
              <a:t>July 2013</a:t>
            </a:r>
            <a:endParaRPr lang="en-GB" altLang="en-US" dirty="0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286125" y="9615488"/>
            <a:ext cx="286861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 dirty="0"/>
              <a:t>Alice Chen (Qualcomm)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 dirty="0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2">
            <a:extLst>
              <a:ext uri="{FF2B5EF4-FFF2-40B4-BE49-F238E27FC236}">
                <a16:creationId xmlns:a16="http://schemas.microsoft.com/office/drawing/2014/main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dirty="0"/>
              <a:t>doc.: IEEE 802.11-19/xxxxr0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 dirty="0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 dirty="0"/>
              <a:t>Alice Chen (Qualcomm)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dirty="0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 dirty="0"/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 dirty="0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3A629FD-4ED0-4725-8B45-82D2B3BFEF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 dirty="0"/>
              <a:t>Slide </a:t>
            </a:r>
            <a:fld id="{B64CBFA8-9A69-4D2E-AFF7-F3FA7A729FDE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658620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FE0F447-7DAF-4F40-945E-510B714F88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 dirty="0"/>
              <a:t>Slide </a:t>
            </a:r>
            <a:fld id="{39830A6D-8C9E-4B26-958C-BFDE032B0093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388356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 dirty="0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0F0DBE41-23D8-4A5A-BF78-102A9350C2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 dirty="0"/>
              <a:t>Slide </a:t>
            </a:r>
            <a:fld id="{1A8E2A3D-E627-4495-87FA-07CADBD1A42B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6F7E5C-8145-4D78-8DFD-A73CB80D81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 dirty="0"/>
              <a:t>Slide </a:t>
            </a:r>
            <a:fld id="{4FD36828-69CB-428A-B4D6-804E25381CB0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 dirty="0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 dirty="0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>
            <a:extLst>
              <a:ext uri="{FF2B5EF4-FFF2-40B4-BE49-F238E27FC236}">
                <a16:creationId xmlns:a16="http://schemas.microsoft.com/office/drawing/2014/main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 dirty="0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D30F5B-BAFC-419E-8586-A86CFFD6A7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 dirty="0"/>
              <a:t>Slide </a:t>
            </a:r>
            <a:fld id="{A2EEC17A-EAB1-4A41-96DA-8B291E61E5FF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865186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228FD3-0ADC-4BF3-9A41-2994D8892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 dirty="0"/>
              <a:t>Slide </a:t>
            </a:r>
            <a:fld id="{697E2182-2EB9-4C7C-9FBE-667E76C71659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367119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 dirty="0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9148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802.11-20/0048r0</a:t>
            </a:r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1" name="Rectangle 7">
            <a:extLst>
              <a:ext uri="{FF2B5EF4-FFF2-40B4-BE49-F238E27FC236}">
                <a16:creationId xmlns:a16="http://schemas.microsoft.com/office/drawing/2014/main" id="{CB245E8C-54A1-40A6-B6AD-049B392D643B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-108520" y="310762"/>
            <a:ext cx="2159596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January, 2020</a:t>
            </a:r>
          </a:p>
        </p:txBody>
      </p:sp>
      <p:sp>
        <p:nvSpPr>
          <p:cNvPr id="12" name="Rectangle 6">
            <a:extLst>
              <a:ext uri="{FF2B5EF4-FFF2-40B4-BE49-F238E27FC236}">
                <a16:creationId xmlns:a16="http://schemas.microsoft.com/office/drawing/2014/main" id="{00242BE9-34DB-416B-A8B6-9310C7468CF9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7170372" y="6487632"/>
            <a:ext cx="136402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GB" altLang="en-US" dirty="0"/>
              <a:t>Bin Tian (Qualcomm)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  <p:sldLayoutId id="2147485767" r:id="rId8"/>
    <p:sldLayoutId id="2147485768" r:id="rId9"/>
    <p:sldLayoutId id="2147485769" r:id="rId10"/>
    <p:sldLayoutId id="2147485770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Slide Number Placeholder 5">
            <a:extLst>
              <a:ext uri="{FF2B5EF4-FFF2-40B4-BE49-F238E27FC236}">
                <a16:creationId xmlns:a16="http://schemas.microsoft.com/office/drawing/2014/main" id="{4DFE3077-6BFB-4E1C-9218-0E8E2CEA9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9B20EFD3-9F87-4CC4-BE12-53B84810E182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 dirty="0"/>
          </a:p>
        </p:txBody>
      </p:sp>
      <p:sp>
        <p:nvSpPr>
          <p:cNvPr id="15365" name="Rectangle 2">
            <a:extLst>
              <a:ext uri="{FF2B5EF4-FFF2-40B4-BE49-F238E27FC236}">
                <a16:creationId xmlns:a16="http://schemas.microsoft.com/office/drawing/2014/main" id="{5EB80220-6DDA-46D8-A532-4F8294B75F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noFill/>
        </p:spPr>
        <p:txBody>
          <a:bodyPr/>
          <a:lstStyle/>
          <a:p>
            <a:r>
              <a:rPr lang="en-GB" altLang="en-US" dirty="0"/>
              <a:t>Large RU Aggregation for 240 and 320 MHz</a:t>
            </a:r>
          </a:p>
        </p:txBody>
      </p:sp>
      <p:sp>
        <p:nvSpPr>
          <p:cNvPr id="15366" name="Rectangle 4">
            <a:extLst>
              <a:ext uri="{FF2B5EF4-FFF2-40B4-BE49-F238E27FC236}">
                <a16:creationId xmlns:a16="http://schemas.microsoft.com/office/drawing/2014/main" id="{AAB4AADD-B9F4-45B4-B9D2-5B5E3506E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799" y="1971369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2020-01-10</a:t>
            </a:r>
          </a:p>
        </p:txBody>
      </p:sp>
      <p:sp>
        <p:nvSpPr>
          <p:cNvPr id="15368" name="Rectangle 6">
            <a:extLst>
              <a:ext uri="{FF2B5EF4-FFF2-40B4-BE49-F238E27FC236}">
                <a16:creationId xmlns:a16="http://schemas.microsoft.com/office/drawing/2014/main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2352369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 dirty="0"/>
              <a:t>Authors:</a:t>
            </a:r>
            <a:endParaRPr lang="en-GB" altLang="en-US" sz="2000" b="0" dirty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1EEAD0EE-0DFD-4F81-B0C3-618EF9CBFB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1918172"/>
              </p:ext>
            </p:extLst>
          </p:nvPr>
        </p:nvGraphicFramePr>
        <p:xfrm>
          <a:off x="1152525" y="2998720"/>
          <a:ext cx="7391400" cy="202133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4456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9884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Lin Yang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6"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Qualcomm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1376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Bin Tian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btian@qti.qualcomm.com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96283733"/>
                  </a:ext>
                </a:extLst>
              </a:tr>
              <a:tr h="19988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Youhan Kim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431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54585805"/>
                  </a:ext>
                </a:extLst>
              </a:tr>
              <a:tr h="1295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5110212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2084387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20688"/>
            <a:ext cx="7772400" cy="564629"/>
          </a:xfrm>
        </p:spPr>
        <p:txBody>
          <a:bodyPr/>
          <a:lstStyle/>
          <a:p>
            <a:r>
              <a:rPr lang="en-US" altLang="ko-KR" dirty="0"/>
              <a:t>Straw Poll 1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8788" y="1227888"/>
            <a:ext cx="7772400" cy="4763170"/>
          </a:xfrm>
        </p:spPr>
        <p:txBody>
          <a:bodyPr/>
          <a:lstStyle/>
          <a:p>
            <a:r>
              <a:rPr lang="en-US" altLang="ko-KR" sz="2000" dirty="0"/>
              <a:t>For non-OFDMA 320MHz, do you support the following RU aggregation combinations ?</a:t>
            </a:r>
          </a:p>
          <a:p>
            <a:pPr lvl="1"/>
            <a:r>
              <a:rPr lang="en-US" altLang="ko-KR" sz="1600" dirty="0"/>
              <a:t>Note: BW 160 is RU 996x2;  BW 140 MHz is 996+(484+242);  BW 120 MHz is either 996+484 or 996+(242+242);  BW 100 MHz is 484+(484+242);</a:t>
            </a:r>
          </a:p>
          <a:p>
            <a:endParaRPr lang="en-US" altLang="ko-KR" sz="2000" dirty="0"/>
          </a:p>
          <a:p>
            <a:endParaRPr lang="en-US" altLang="ko-KR" sz="16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dirty="0"/>
          </a:p>
          <a:p>
            <a:r>
              <a:rPr lang="en-US" altLang="ko-KR" sz="2000" dirty="0"/>
              <a:t>Yes/No/Abs</a:t>
            </a:r>
            <a:endParaRPr lang="ko-KR" altLang="en-US" sz="2000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AAA6B6BB-9C79-4619-B959-700488FC83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1893796"/>
              </p:ext>
            </p:extLst>
          </p:nvPr>
        </p:nvGraphicFramePr>
        <p:xfrm>
          <a:off x="816887" y="2721204"/>
          <a:ext cx="7641313" cy="29434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9598">
                  <a:extLst>
                    <a:ext uri="{9D8B030D-6E8A-4147-A177-3AD203B41FA5}">
                      <a16:colId xmlns:a16="http://schemas.microsoft.com/office/drawing/2014/main" val="2605433317"/>
                    </a:ext>
                  </a:extLst>
                </a:gridCol>
                <a:gridCol w="1627821">
                  <a:extLst>
                    <a:ext uri="{9D8B030D-6E8A-4147-A177-3AD203B41FA5}">
                      <a16:colId xmlns:a16="http://schemas.microsoft.com/office/drawing/2014/main" val="4115493638"/>
                    </a:ext>
                  </a:extLst>
                </a:gridCol>
                <a:gridCol w="2376264">
                  <a:extLst>
                    <a:ext uri="{9D8B030D-6E8A-4147-A177-3AD203B41FA5}">
                      <a16:colId xmlns:a16="http://schemas.microsoft.com/office/drawing/2014/main" val="81816079"/>
                    </a:ext>
                  </a:extLst>
                </a:gridCol>
                <a:gridCol w="2687630">
                  <a:extLst>
                    <a:ext uri="{9D8B030D-6E8A-4147-A177-3AD203B41FA5}">
                      <a16:colId xmlns:a16="http://schemas.microsoft.com/office/drawing/2014/main" val="3329138817"/>
                    </a:ext>
                  </a:extLst>
                </a:gridCol>
              </a:tblGrid>
              <a:tr h="440348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>
                          <a:latin typeface="+mn-lt"/>
                        </a:rPr>
                        <a:t>Agg</a:t>
                      </a:r>
                      <a:r>
                        <a:rPr lang="en-US" sz="1200" dirty="0">
                          <a:latin typeface="+mn-lt"/>
                        </a:rPr>
                        <a:t>. BW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</a:rPr>
                        <a:t>Combinations </a:t>
                      </a:r>
                      <a:endParaRPr lang="en-US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Notes 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Recommendations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85890345"/>
                  </a:ext>
                </a:extLst>
              </a:tr>
              <a:tr h="446186">
                <a:tc>
                  <a:txBody>
                    <a:bodyPr/>
                    <a:lstStyle/>
                    <a:p>
                      <a:pPr algn="ctr"/>
                      <a:r>
                        <a:rPr lang="en-US" sz="1200" b="0" strike="noStrike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300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strike="noStrike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160+140 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strike="sngStrike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One hole of 20MHz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strike="sngStrike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Too many combinations, </a:t>
                      </a:r>
                      <a:r>
                        <a:rPr lang="en-US" sz="1200" b="0" strike="sngStrike" baseline="0" dirty="0">
                          <a:solidFill>
                            <a:schemeClr val="tx1"/>
                          </a:solidFill>
                        </a:rPr>
                        <a:t>replaceable by 280 MHz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strike="noStrike" baseline="0" dirty="0">
                          <a:solidFill>
                            <a:srgbClr val="C00000"/>
                          </a:solidFill>
                        </a:rPr>
                        <a:t>Not supported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74201224"/>
                  </a:ext>
                </a:extLst>
              </a:tr>
              <a:tr h="307714"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 b="0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280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160+120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One hole of 40 MHz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strike="noStrike" dirty="0">
                          <a:solidFill>
                            <a:srgbClr val="C00000"/>
                          </a:solidFill>
                        </a:rPr>
                        <a:t>Support cases with one hole of 40MHz 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52140660"/>
                  </a:ext>
                </a:extLst>
              </a:tr>
              <a:tr h="446186">
                <a:tc v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140+140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strike="sngStrike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Two 20 MHz holes</a:t>
                      </a:r>
                    </a:p>
                    <a:p>
                      <a:pPr algn="ctr"/>
                      <a:r>
                        <a:rPr lang="en-US" sz="1200" b="0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One 40MHz hole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strike="sngStrike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Too many combinations with two holes</a:t>
                      </a:r>
                      <a:r>
                        <a:rPr lang="en-US" sz="1200" b="0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. </a:t>
                      </a:r>
                      <a:r>
                        <a:rPr lang="en-US" sz="1200" b="0" strike="noStrike" dirty="0">
                          <a:solidFill>
                            <a:srgbClr val="C00000"/>
                          </a:solidFill>
                        </a:rPr>
                        <a:t>Support one hole of 40MHz case only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92654021"/>
                  </a:ext>
                </a:extLst>
              </a:tr>
              <a:tr h="446186">
                <a:tc>
                  <a:txBody>
                    <a:bodyPr/>
                    <a:lstStyle/>
                    <a:p>
                      <a:pPr algn="ctr"/>
                      <a:r>
                        <a:rPr lang="en-US" sz="1200" b="0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260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140+120 and 160+100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strike="sngStrike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Two holes: 20 and 40MHz</a:t>
                      </a:r>
                      <a:r>
                        <a:rPr lang="en-US" sz="1200" b="0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;</a:t>
                      </a:r>
                    </a:p>
                    <a:p>
                      <a:pPr algn="ctr"/>
                      <a:r>
                        <a:rPr lang="en-US" sz="1200" b="0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One hole: 60 MHz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strike="sngStrike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Too many combinations with two holes</a:t>
                      </a:r>
                      <a:r>
                        <a:rPr lang="en-US" sz="1200" b="0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. </a:t>
                      </a:r>
                      <a:r>
                        <a:rPr lang="en-US" sz="1200" b="0" strike="noStrike" dirty="0">
                          <a:solidFill>
                            <a:srgbClr val="C00000"/>
                          </a:solidFill>
                        </a:rPr>
                        <a:t>Support one hole of 60 MHz case only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06851876"/>
                  </a:ext>
                </a:extLst>
              </a:tr>
              <a:tr h="193234"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 b="0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240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160+80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strike="noStrike" dirty="0">
                          <a:solidFill>
                            <a:srgbClr val="C00000"/>
                          </a:solidFill>
                        </a:rPr>
                        <a:t>Support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27016863"/>
                  </a:ext>
                </a:extLst>
              </a:tr>
              <a:tr h="189757">
                <a:tc v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120+120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Two holes: 40MHz each</a:t>
                      </a:r>
                    </a:p>
                    <a:p>
                      <a:pPr algn="ctr"/>
                      <a:r>
                        <a:rPr lang="en-US" sz="1200" b="0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One hole: 80 MHz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Too many cases, </a:t>
                      </a:r>
                      <a:r>
                        <a:rPr lang="en-US" sz="1200" b="0" strike="noStrike" dirty="0">
                          <a:solidFill>
                            <a:srgbClr val="C00000"/>
                          </a:solidFill>
                        </a:rPr>
                        <a:t>TBD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878191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154696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20688"/>
            <a:ext cx="7772400" cy="564629"/>
          </a:xfrm>
        </p:spPr>
        <p:txBody>
          <a:bodyPr/>
          <a:lstStyle/>
          <a:p>
            <a:r>
              <a:rPr lang="en-US" altLang="ko-KR" dirty="0"/>
              <a:t>Straw Poll 2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4213" y="1340768"/>
            <a:ext cx="7772400" cy="4763170"/>
          </a:xfrm>
        </p:spPr>
        <p:txBody>
          <a:bodyPr/>
          <a:lstStyle/>
          <a:p>
            <a:r>
              <a:rPr lang="en-US" altLang="ko-KR" sz="2000" dirty="0"/>
              <a:t>For non-OFDMA 240MHz, do you support the following RU aggregation BW?</a:t>
            </a:r>
          </a:p>
          <a:p>
            <a:pPr lvl="1"/>
            <a:r>
              <a:rPr lang="en-US" altLang="ko-KR" sz="1600" dirty="0"/>
              <a:t>Note: BW 140 MHz is 996+(484+242);  BW 120 MHz is either 996+484 or 996+(242+242); </a:t>
            </a:r>
          </a:p>
          <a:p>
            <a:pPr lvl="1"/>
            <a:endParaRPr lang="en-US" altLang="ko-KR" sz="1600" dirty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r>
              <a:rPr lang="en-US" altLang="ko-KR" sz="2000" dirty="0"/>
              <a:t>Yes/No/Abs</a:t>
            </a:r>
            <a:endParaRPr lang="ko-KR" altLang="en-US" sz="2000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211FE64D-F8B9-487D-9891-5439821205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6939750"/>
              </p:ext>
            </p:extLst>
          </p:nvPr>
        </p:nvGraphicFramePr>
        <p:xfrm>
          <a:off x="718360" y="2636912"/>
          <a:ext cx="7978020" cy="32440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1441">
                  <a:extLst>
                    <a:ext uri="{9D8B030D-6E8A-4147-A177-3AD203B41FA5}">
                      <a16:colId xmlns:a16="http://schemas.microsoft.com/office/drawing/2014/main" val="2605433317"/>
                    </a:ext>
                  </a:extLst>
                </a:gridCol>
                <a:gridCol w="1631004">
                  <a:extLst>
                    <a:ext uri="{9D8B030D-6E8A-4147-A177-3AD203B41FA5}">
                      <a16:colId xmlns:a16="http://schemas.microsoft.com/office/drawing/2014/main" val="4115493638"/>
                    </a:ext>
                  </a:extLst>
                </a:gridCol>
                <a:gridCol w="2304256">
                  <a:extLst>
                    <a:ext uri="{9D8B030D-6E8A-4147-A177-3AD203B41FA5}">
                      <a16:colId xmlns:a16="http://schemas.microsoft.com/office/drawing/2014/main" val="81816079"/>
                    </a:ext>
                  </a:extLst>
                </a:gridCol>
                <a:gridCol w="3051319">
                  <a:extLst>
                    <a:ext uri="{9D8B030D-6E8A-4147-A177-3AD203B41FA5}">
                      <a16:colId xmlns:a16="http://schemas.microsoft.com/office/drawing/2014/main" val="84427103"/>
                    </a:ext>
                  </a:extLst>
                </a:gridCol>
              </a:tblGrid>
              <a:tr h="340794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latin typeface="+mn-lt"/>
                        </a:rPr>
                        <a:t>Agg</a:t>
                      </a:r>
                      <a:r>
                        <a:rPr lang="en-US" sz="1400" dirty="0">
                          <a:latin typeface="+mn-lt"/>
                        </a:rPr>
                        <a:t>. BW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Combinations </a:t>
                      </a:r>
                      <a:endParaRPr lang="en-US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Notes 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Recommendations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85890345"/>
                  </a:ext>
                </a:extLst>
              </a:tr>
              <a:tr h="373274">
                <a:tc>
                  <a:txBody>
                    <a:bodyPr/>
                    <a:lstStyle/>
                    <a:p>
                      <a:pPr algn="ctr"/>
                      <a:r>
                        <a:rPr lang="en-US" sz="1400" b="0" strike="noStrike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220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trike="noStrike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140+80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trike="sngStrike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One 20 MHz hole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trike="sngStrike" baseline="0" dirty="0">
                          <a:solidFill>
                            <a:schemeClr val="tx1"/>
                          </a:solidFill>
                        </a:rPr>
                        <a:t>Too many combinations, replaceable by 200 MHz</a:t>
                      </a:r>
                    </a:p>
                    <a:p>
                      <a:pPr algn="ctr"/>
                      <a:r>
                        <a:rPr lang="en-US" sz="1400" b="0" strike="noStrike" baseline="0" dirty="0">
                          <a:solidFill>
                            <a:srgbClr val="C00000"/>
                          </a:solidFill>
                        </a:rPr>
                        <a:t>Not supported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11081958"/>
                  </a:ext>
                </a:extLst>
              </a:tr>
              <a:tr h="189757"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b="0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200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120+80</a:t>
                      </a:r>
                    </a:p>
                    <a:p>
                      <a:pPr algn="ctr"/>
                      <a:r>
                        <a:rPr lang="en-US" sz="1400" b="0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and 160+40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One 40MHz hole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trike="noStrike" dirty="0">
                          <a:solidFill>
                            <a:srgbClr val="C00000"/>
                          </a:solidFill>
                        </a:rPr>
                        <a:t>Support cases with one hole of 40MHz 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54513"/>
                  </a:ext>
                </a:extLst>
              </a:tr>
              <a:tr h="189757">
                <a:tc vMerge="1"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140+60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trike="sngStrike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Two holes: 20 MHz each</a:t>
                      </a:r>
                    </a:p>
                    <a:p>
                      <a:pPr algn="ctr"/>
                      <a:r>
                        <a:rPr lang="en-US" sz="1400" b="0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One hole: 40 MHz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trike="sngStrike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Too many combinations with two holes</a:t>
                      </a:r>
                      <a:r>
                        <a:rPr lang="en-US" sz="1400" b="0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.</a:t>
                      </a:r>
                    </a:p>
                    <a:p>
                      <a:pPr algn="ctr"/>
                      <a:r>
                        <a:rPr lang="en-US" sz="1400" b="0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 </a:t>
                      </a:r>
                      <a:r>
                        <a:rPr lang="en-US" sz="1400" b="0" strike="noStrike" dirty="0">
                          <a:solidFill>
                            <a:srgbClr val="C00000"/>
                          </a:solidFill>
                        </a:rPr>
                        <a:t>Support one hole of 40MHz case only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94187279"/>
                  </a:ext>
                </a:extLst>
              </a:tr>
              <a:tr h="189757">
                <a:tc>
                  <a:txBody>
                    <a:bodyPr/>
                    <a:lstStyle/>
                    <a:p>
                      <a:pPr algn="ctr"/>
                      <a:r>
                        <a:rPr lang="en-US" sz="1400" b="0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180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120+60 and 140+40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trike="sngStrike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Two Hole: 40MHz and 20Mhz</a:t>
                      </a:r>
                    </a:p>
                    <a:p>
                      <a:pPr algn="ctr"/>
                      <a:r>
                        <a:rPr lang="en-US" sz="1400" b="0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One hole: 60MHz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strike="sngStrike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Too many combinations with two holes. </a:t>
                      </a:r>
                      <a:r>
                        <a:rPr lang="en-US" sz="1400" b="0" strike="noStrike" dirty="0">
                          <a:solidFill>
                            <a:srgbClr val="C00000"/>
                          </a:solidFill>
                        </a:rPr>
                        <a:t>Support one hole of 60 MHz case only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2840538"/>
                  </a:ext>
                </a:extLst>
              </a:tr>
              <a:tr h="189757">
                <a:tc>
                  <a:txBody>
                    <a:bodyPr/>
                    <a:lstStyle/>
                    <a:p>
                      <a:pPr algn="ctr"/>
                      <a:r>
                        <a:rPr lang="en-US" sz="1400" b="0" strike="noStrike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160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trike="noStrike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120+40 and 80+80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trike="sngStrike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Two Hole 40 and 40Mhz</a:t>
                      </a:r>
                    </a:p>
                    <a:p>
                      <a:pPr algn="ctr"/>
                      <a:r>
                        <a:rPr lang="en-US" sz="1400" b="0" strike="sngStrike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One Hole 80MHz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strike="sngStrike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Too many cases with two holes. One 80 MHz hole less likely </a:t>
                      </a:r>
                      <a:r>
                        <a:rPr lang="en-US" sz="1400" b="0" strike="noStrike" dirty="0">
                          <a:solidFill>
                            <a:srgbClr val="C00000"/>
                          </a:solidFill>
                        </a:rPr>
                        <a:t>Not supported</a:t>
                      </a:r>
                      <a:endParaRPr lang="en-US" sz="1400" b="0" strike="noStrike" baseline="0" dirty="0">
                        <a:solidFill>
                          <a:srgbClr val="C00000"/>
                        </a:solidFill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466372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92050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20688"/>
            <a:ext cx="7772400" cy="564629"/>
          </a:xfrm>
        </p:spPr>
        <p:txBody>
          <a:bodyPr/>
          <a:lstStyle/>
          <a:p>
            <a:r>
              <a:rPr lang="en-US" altLang="ko-KR" dirty="0"/>
              <a:t>Straw Poll 3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4213" y="1340768"/>
            <a:ext cx="7772400" cy="4763170"/>
          </a:xfrm>
        </p:spPr>
        <p:txBody>
          <a:bodyPr/>
          <a:lstStyle/>
          <a:p>
            <a:r>
              <a:rPr lang="en-US" altLang="ko-KR" dirty="0"/>
              <a:t>For OFDMA in 320MHz, do you support no aggregated RU&gt;=160 MHz except for </a:t>
            </a:r>
            <a:r>
              <a:rPr lang="es-ES" altLang="ko-KR" dirty="0"/>
              <a:t> </a:t>
            </a:r>
          </a:p>
          <a:p>
            <a:pPr lvl="1"/>
            <a:r>
              <a:rPr lang="es-ES" altLang="ko-KR" sz="1800" dirty="0"/>
              <a:t>RU996x3</a:t>
            </a:r>
          </a:p>
          <a:p>
            <a:pPr lvl="1"/>
            <a:r>
              <a:rPr lang="es-ES" altLang="ko-KR" sz="1800" dirty="0"/>
              <a:t>RU996x2</a:t>
            </a:r>
          </a:p>
          <a:p>
            <a:pPr lvl="1"/>
            <a:endParaRPr lang="en-US" altLang="ko-KR" sz="1800" dirty="0"/>
          </a:p>
          <a:p>
            <a:pPr marL="457200" lvl="1" indent="0">
              <a:buNone/>
            </a:pPr>
            <a:r>
              <a:rPr lang="es-ES" altLang="ko-KR" sz="1800" dirty="0"/>
              <a:t>Note: RU996x3+484  (TBD)</a:t>
            </a:r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pPr marL="0" indent="0">
              <a:buNone/>
            </a:pPr>
            <a:endParaRPr lang="en-US" altLang="ko-KR" sz="2000" dirty="0"/>
          </a:p>
          <a:p>
            <a:r>
              <a:rPr lang="en-US" altLang="ko-KR" sz="2000" dirty="0"/>
              <a:t>Yes/No/Abs</a:t>
            </a:r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1145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20688"/>
            <a:ext cx="7772400" cy="564629"/>
          </a:xfrm>
        </p:spPr>
        <p:txBody>
          <a:bodyPr/>
          <a:lstStyle/>
          <a:p>
            <a:r>
              <a:rPr lang="en-US" altLang="ko-KR" dirty="0"/>
              <a:t>Straw Poll 4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4213" y="1340768"/>
            <a:ext cx="7772400" cy="4763170"/>
          </a:xfrm>
        </p:spPr>
        <p:txBody>
          <a:bodyPr/>
          <a:lstStyle/>
          <a:p>
            <a:r>
              <a:rPr lang="en-US" altLang="ko-KR" dirty="0"/>
              <a:t>For OFDMA in 240 MHz, do you support no aggregated RU&gt;=160 MHz except for </a:t>
            </a:r>
            <a:r>
              <a:rPr lang="es-ES" altLang="ko-KR" dirty="0"/>
              <a:t> </a:t>
            </a:r>
            <a:endParaRPr lang="es-ES" altLang="ko-KR" sz="1800" dirty="0"/>
          </a:p>
          <a:p>
            <a:pPr lvl="1"/>
            <a:r>
              <a:rPr lang="es-ES" altLang="ko-KR" sz="1800" dirty="0"/>
              <a:t>RU996x2</a:t>
            </a:r>
          </a:p>
          <a:p>
            <a:pPr lvl="1"/>
            <a:endParaRPr lang="en-US" altLang="ko-KR" sz="1800" dirty="0"/>
          </a:p>
          <a:p>
            <a:pPr marL="457200" lvl="1" indent="0">
              <a:buNone/>
            </a:pPr>
            <a:r>
              <a:rPr lang="es-ES" altLang="ko-KR" sz="1800" dirty="0"/>
              <a:t>Note: RU996x2+484  (TBD)</a:t>
            </a:r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pPr marL="0" indent="0">
              <a:buNone/>
            </a:pPr>
            <a:endParaRPr lang="en-US" altLang="ko-KR" sz="2000" dirty="0"/>
          </a:p>
          <a:p>
            <a:r>
              <a:rPr lang="en-US" altLang="ko-KR" sz="2000" dirty="0"/>
              <a:t>Yes/No/Abs</a:t>
            </a:r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83135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ECF0BC-438B-440E-9A16-F90FD22618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Appendix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B00BF6-7F7B-49AB-A37E-FC8EB35DB01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947DB0-1A9F-446E-95E6-F7625A7A1E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 smtClean="0"/>
              <a:pPr>
                <a:defRPr/>
              </a:pPr>
              <a:t>14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8886550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742367A-642E-426A-B1EC-5BD7E2087E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509" y="1367561"/>
            <a:ext cx="8472782" cy="2497941"/>
          </a:xfrm>
        </p:spPr>
        <p:txBody>
          <a:bodyPr/>
          <a:lstStyle/>
          <a:p>
            <a:r>
              <a:rPr lang="en-US" dirty="0"/>
              <a:t>Many </a:t>
            </a:r>
            <a:r>
              <a:rPr lang="en-US" dirty="0" err="1"/>
              <a:t>many</a:t>
            </a:r>
            <a:r>
              <a:rPr lang="en-US" dirty="0"/>
              <a:t> modes (including next 3 pages) </a:t>
            </a:r>
            <a:endParaRPr lang="en-US" sz="36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D7E61A4-35D7-45FF-99DD-E9D555D1CA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15</a:t>
            </a:fld>
            <a:endParaRPr lang="en-GB" alt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9F8A1E95-B6E6-41AE-81BD-90B7469F02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5872" y="500568"/>
            <a:ext cx="7772400" cy="1066800"/>
          </a:xfrm>
        </p:spPr>
        <p:txBody>
          <a:bodyPr/>
          <a:lstStyle/>
          <a:p>
            <a:r>
              <a:rPr lang="en-US" dirty="0"/>
              <a:t>140+140 MHz Cases (Two 20 MHz holes)</a:t>
            </a:r>
          </a:p>
        </p:txBody>
      </p:sp>
      <p:grpSp>
        <p:nvGrpSpPr>
          <p:cNvPr id="68" name="Group 67">
            <a:extLst>
              <a:ext uri="{FF2B5EF4-FFF2-40B4-BE49-F238E27FC236}">
                <a16:creationId xmlns:a16="http://schemas.microsoft.com/office/drawing/2014/main" id="{D6FEE1B7-0487-4C53-83D1-DAD7444042D9}"/>
              </a:ext>
            </a:extLst>
          </p:cNvPr>
          <p:cNvGrpSpPr/>
          <p:nvPr/>
        </p:nvGrpSpPr>
        <p:grpSpPr>
          <a:xfrm>
            <a:off x="1174509" y="2171771"/>
            <a:ext cx="6715125" cy="4011016"/>
            <a:chOff x="2428875" y="1928813"/>
            <a:chExt cx="6715125" cy="4011016"/>
          </a:xfrm>
          <a:solidFill>
            <a:srgbClr val="0070C0"/>
          </a:solidFill>
        </p:grpSpPr>
        <p:sp>
          <p:nvSpPr>
            <p:cNvPr id="69" name="Trapezoid 68">
              <a:extLst>
                <a:ext uri="{FF2B5EF4-FFF2-40B4-BE49-F238E27FC236}">
                  <a16:creationId xmlns:a16="http://schemas.microsoft.com/office/drawing/2014/main" id="{ED81DA66-2AE2-4A51-A1EC-92FF9F4B40CD}"/>
                </a:ext>
              </a:extLst>
            </p:cNvPr>
            <p:cNvSpPr/>
            <p:nvPr/>
          </p:nvSpPr>
          <p:spPr>
            <a:xfrm>
              <a:off x="6239936" y="1934238"/>
              <a:ext cx="414866" cy="169333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242</a:t>
              </a:r>
            </a:p>
          </p:txBody>
        </p:sp>
        <p:sp>
          <p:nvSpPr>
            <p:cNvPr id="70" name="Trapezoid 69">
              <a:extLst>
                <a:ext uri="{FF2B5EF4-FFF2-40B4-BE49-F238E27FC236}">
                  <a16:creationId xmlns:a16="http://schemas.microsoft.com/office/drawing/2014/main" id="{035D6867-57D6-4592-845B-C0DE2B4745F4}"/>
                </a:ext>
              </a:extLst>
            </p:cNvPr>
            <p:cNvSpPr/>
            <p:nvPr/>
          </p:nvSpPr>
          <p:spPr>
            <a:xfrm>
              <a:off x="6654801" y="1929024"/>
              <a:ext cx="829733" cy="169333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484</a:t>
              </a:r>
            </a:p>
          </p:txBody>
        </p:sp>
        <p:sp>
          <p:nvSpPr>
            <p:cNvPr id="71" name="Trapezoid 70">
              <a:extLst>
                <a:ext uri="{FF2B5EF4-FFF2-40B4-BE49-F238E27FC236}">
                  <a16:creationId xmlns:a16="http://schemas.microsoft.com/office/drawing/2014/main" id="{41DFFA9C-A518-46B5-9530-0D46431317FA}"/>
                </a:ext>
              </a:extLst>
            </p:cNvPr>
            <p:cNvSpPr/>
            <p:nvPr/>
          </p:nvSpPr>
          <p:spPr>
            <a:xfrm>
              <a:off x="7484534" y="1928813"/>
              <a:ext cx="1659465" cy="169333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996</a:t>
              </a:r>
            </a:p>
          </p:txBody>
        </p:sp>
        <p:sp>
          <p:nvSpPr>
            <p:cNvPr id="72" name="Trapezoid 71">
              <a:extLst>
                <a:ext uri="{FF2B5EF4-FFF2-40B4-BE49-F238E27FC236}">
                  <a16:creationId xmlns:a16="http://schemas.microsoft.com/office/drawing/2014/main" id="{2679AA5E-EAA4-4324-A52B-C6C88F4AD6D7}"/>
                </a:ext>
              </a:extLst>
            </p:cNvPr>
            <p:cNvSpPr/>
            <p:nvPr/>
          </p:nvSpPr>
          <p:spPr>
            <a:xfrm>
              <a:off x="5833537" y="2187893"/>
              <a:ext cx="414866" cy="159715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242</a:t>
              </a:r>
            </a:p>
          </p:txBody>
        </p:sp>
        <p:sp>
          <p:nvSpPr>
            <p:cNvPr id="73" name="Trapezoid 72">
              <a:extLst>
                <a:ext uri="{FF2B5EF4-FFF2-40B4-BE49-F238E27FC236}">
                  <a16:creationId xmlns:a16="http://schemas.microsoft.com/office/drawing/2014/main" id="{2D262A22-D5BA-4C08-9755-06EA966FABD3}"/>
                </a:ext>
              </a:extLst>
            </p:cNvPr>
            <p:cNvSpPr/>
            <p:nvPr/>
          </p:nvSpPr>
          <p:spPr>
            <a:xfrm>
              <a:off x="6654801" y="2191874"/>
              <a:ext cx="829733" cy="169333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484</a:t>
              </a:r>
            </a:p>
          </p:txBody>
        </p:sp>
        <p:sp>
          <p:nvSpPr>
            <p:cNvPr id="74" name="Trapezoid 73">
              <a:extLst>
                <a:ext uri="{FF2B5EF4-FFF2-40B4-BE49-F238E27FC236}">
                  <a16:creationId xmlns:a16="http://schemas.microsoft.com/office/drawing/2014/main" id="{F548E164-CFDE-4BC3-94A6-53AC8509E0B3}"/>
                </a:ext>
              </a:extLst>
            </p:cNvPr>
            <p:cNvSpPr/>
            <p:nvPr/>
          </p:nvSpPr>
          <p:spPr>
            <a:xfrm>
              <a:off x="7484534" y="2191663"/>
              <a:ext cx="1659465" cy="169333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996</a:t>
              </a:r>
            </a:p>
          </p:txBody>
        </p:sp>
        <p:sp>
          <p:nvSpPr>
            <p:cNvPr id="75" name="Trapezoid 74">
              <a:extLst>
                <a:ext uri="{FF2B5EF4-FFF2-40B4-BE49-F238E27FC236}">
                  <a16:creationId xmlns:a16="http://schemas.microsoft.com/office/drawing/2014/main" id="{8D37F0F4-2CFD-44A0-A944-B0F8C9053190}"/>
                </a:ext>
              </a:extLst>
            </p:cNvPr>
            <p:cNvSpPr/>
            <p:nvPr/>
          </p:nvSpPr>
          <p:spPr>
            <a:xfrm>
              <a:off x="7484534" y="2444634"/>
              <a:ext cx="1659465" cy="169333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996</a:t>
              </a:r>
            </a:p>
          </p:txBody>
        </p:sp>
        <p:sp>
          <p:nvSpPr>
            <p:cNvPr id="76" name="Trapezoid 75">
              <a:extLst>
                <a:ext uri="{FF2B5EF4-FFF2-40B4-BE49-F238E27FC236}">
                  <a16:creationId xmlns:a16="http://schemas.microsoft.com/office/drawing/2014/main" id="{49D7F0C0-0BF6-411E-9DB8-44516FC5586C}"/>
                </a:ext>
              </a:extLst>
            </p:cNvPr>
            <p:cNvSpPr/>
            <p:nvPr/>
          </p:nvSpPr>
          <p:spPr>
            <a:xfrm>
              <a:off x="5825069" y="2457307"/>
              <a:ext cx="829733" cy="169333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484</a:t>
              </a:r>
            </a:p>
          </p:txBody>
        </p:sp>
        <p:sp>
          <p:nvSpPr>
            <p:cNvPr id="77" name="Trapezoid 76">
              <a:extLst>
                <a:ext uri="{FF2B5EF4-FFF2-40B4-BE49-F238E27FC236}">
                  <a16:creationId xmlns:a16="http://schemas.microsoft.com/office/drawing/2014/main" id="{BD007B14-457C-465C-907A-2D61D0A5A37C}"/>
                </a:ext>
              </a:extLst>
            </p:cNvPr>
            <p:cNvSpPr/>
            <p:nvPr/>
          </p:nvSpPr>
          <p:spPr>
            <a:xfrm>
              <a:off x="7069669" y="2450367"/>
              <a:ext cx="414866" cy="169333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242</a:t>
              </a:r>
            </a:p>
          </p:txBody>
        </p:sp>
        <p:sp>
          <p:nvSpPr>
            <p:cNvPr id="78" name="Trapezoid 77">
              <a:extLst>
                <a:ext uri="{FF2B5EF4-FFF2-40B4-BE49-F238E27FC236}">
                  <a16:creationId xmlns:a16="http://schemas.microsoft.com/office/drawing/2014/main" id="{C62ABA2D-04FA-4822-A811-DD8039E4DFD7}"/>
                </a:ext>
              </a:extLst>
            </p:cNvPr>
            <p:cNvSpPr/>
            <p:nvPr/>
          </p:nvSpPr>
          <p:spPr>
            <a:xfrm>
              <a:off x="5833536" y="2911322"/>
              <a:ext cx="1659465" cy="169333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996</a:t>
              </a:r>
            </a:p>
          </p:txBody>
        </p:sp>
        <p:sp>
          <p:nvSpPr>
            <p:cNvPr id="79" name="Trapezoid 78">
              <a:extLst>
                <a:ext uri="{FF2B5EF4-FFF2-40B4-BE49-F238E27FC236}">
                  <a16:creationId xmlns:a16="http://schemas.microsoft.com/office/drawing/2014/main" id="{774CEBE3-F99C-41BF-A3C9-C291E93C8DEB}"/>
                </a:ext>
              </a:extLst>
            </p:cNvPr>
            <p:cNvSpPr/>
            <p:nvPr/>
          </p:nvSpPr>
          <p:spPr>
            <a:xfrm>
              <a:off x="8314266" y="2907232"/>
              <a:ext cx="829733" cy="169333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484</a:t>
              </a:r>
            </a:p>
          </p:txBody>
        </p:sp>
        <p:sp>
          <p:nvSpPr>
            <p:cNvPr id="80" name="Trapezoid 79">
              <a:extLst>
                <a:ext uri="{FF2B5EF4-FFF2-40B4-BE49-F238E27FC236}">
                  <a16:creationId xmlns:a16="http://schemas.microsoft.com/office/drawing/2014/main" id="{ADB02EF7-DA2E-4DBC-8493-DEBF9C7D570A}"/>
                </a:ext>
              </a:extLst>
            </p:cNvPr>
            <p:cNvSpPr/>
            <p:nvPr/>
          </p:nvSpPr>
          <p:spPr>
            <a:xfrm>
              <a:off x="7899401" y="2911032"/>
              <a:ext cx="414866" cy="169333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242</a:t>
              </a:r>
            </a:p>
          </p:txBody>
        </p:sp>
        <p:sp>
          <p:nvSpPr>
            <p:cNvPr id="81" name="Trapezoid 80">
              <a:extLst>
                <a:ext uri="{FF2B5EF4-FFF2-40B4-BE49-F238E27FC236}">
                  <a16:creationId xmlns:a16="http://schemas.microsoft.com/office/drawing/2014/main" id="{FE8AE426-5B50-461E-AA27-A5A4F7470122}"/>
                </a:ext>
              </a:extLst>
            </p:cNvPr>
            <p:cNvSpPr/>
            <p:nvPr/>
          </p:nvSpPr>
          <p:spPr>
            <a:xfrm>
              <a:off x="5833536" y="3149097"/>
              <a:ext cx="1659465" cy="169333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996</a:t>
              </a:r>
            </a:p>
          </p:txBody>
        </p:sp>
        <p:sp>
          <p:nvSpPr>
            <p:cNvPr id="82" name="Trapezoid 81">
              <a:extLst>
                <a:ext uri="{FF2B5EF4-FFF2-40B4-BE49-F238E27FC236}">
                  <a16:creationId xmlns:a16="http://schemas.microsoft.com/office/drawing/2014/main" id="{61FE2FEF-9F03-4C1A-82D3-269A60E0C3A2}"/>
                </a:ext>
              </a:extLst>
            </p:cNvPr>
            <p:cNvSpPr/>
            <p:nvPr/>
          </p:nvSpPr>
          <p:spPr>
            <a:xfrm>
              <a:off x="8314266" y="3141573"/>
              <a:ext cx="829733" cy="169333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484</a:t>
              </a:r>
            </a:p>
          </p:txBody>
        </p:sp>
        <p:sp>
          <p:nvSpPr>
            <p:cNvPr id="83" name="Trapezoid 82">
              <a:extLst>
                <a:ext uri="{FF2B5EF4-FFF2-40B4-BE49-F238E27FC236}">
                  <a16:creationId xmlns:a16="http://schemas.microsoft.com/office/drawing/2014/main" id="{0E6CD0A4-398A-45CC-A13C-2EAD7BC250CF}"/>
                </a:ext>
              </a:extLst>
            </p:cNvPr>
            <p:cNvSpPr/>
            <p:nvPr/>
          </p:nvSpPr>
          <p:spPr>
            <a:xfrm>
              <a:off x="7484535" y="3149097"/>
              <a:ext cx="414866" cy="169333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242</a:t>
              </a:r>
            </a:p>
          </p:txBody>
        </p:sp>
        <p:sp>
          <p:nvSpPr>
            <p:cNvPr id="84" name="Trapezoid 83">
              <a:extLst>
                <a:ext uri="{FF2B5EF4-FFF2-40B4-BE49-F238E27FC236}">
                  <a16:creationId xmlns:a16="http://schemas.microsoft.com/office/drawing/2014/main" id="{D469DEE8-0D65-4F98-9E5F-0B2C725A4269}"/>
                </a:ext>
              </a:extLst>
            </p:cNvPr>
            <p:cNvSpPr/>
            <p:nvPr/>
          </p:nvSpPr>
          <p:spPr>
            <a:xfrm>
              <a:off x="5833536" y="3379929"/>
              <a:ext cx="1659465" cy="169333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996</a:t>
              </a:r>
            </a:p>
          </p:txBody>
        </p:sp>
        <p:sp>
          <p:nvSpPr>
            <p:cNvPr id="85" name="Trapezoid 84">
              <a:extLst>
                <a:ext uri="{FF2B5EF4-FFF2-40B4-BE49-F238E27FC236}">
                  <a16:creationId xmlns:a16="http://schemas.microsoft.com/office/drawing/2014/main" id="{4C3B996B-0A11-4DBD-98F9-D97C29BE6694}"/>
                </a:ext>
              </a:extLst>
            </p:cNvPr>
            <p:cNvSpPr/>
            <p:nvPr/>
          </p:nvSpPr>
          <p:spPr>
            <a:xfrm>
              <a:off x="5833536" y="3609954"/>
              <a:ext cx="1659465" cy="169333"/>
            </a:xfrm>
            <a:prstGeom prst="trapezoid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996</a:t>
              </a:r>
            </a:p>
          </p:txBody>
        </p:sp>
        <p:sp>
          <p:nvSpPr>
            <p:cNvPr id="86" name="Trapezoid 85">
              <a:extLst>
                <a:ext uri="{FF2B5EF4-FFF2-40B4-BE49-F238E27FC236}">
                  <a16:creationId xmlns:a16="http://schemas.microsoft.com/office/drawing/2014/main" id="{13DBFC6F-84F8-4740-827B-89200EF5E717}"/>
                </a:ext>
              </a:extLst>
            </p:cNvPr>
            <p:cNvSpPr/>
            <p:nvPr/>
          </p:nvSpPr>
          <p:spPr>
            <a:xfrm>
              <a:off x="7484534" y="3373758"/>
              <a:ext cx="829733" cy="169333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484</a:t>
              </a:r>
            </a:p>
          </p:txBody>
        </p:sp>
        <p:sp>
          <p:nvSpPr>
            <p:cNvPr id="87" name="Trapezoid 86">
              <a:extLst>
                <a:ext uri="{FF2B5EF4-FFF2-40B4-BE49-F238E27FC236}">
                  <a16:creationId xmlns:a16="http://schemas.microsoft.com/office/drawing/2014/main" id="{4E559549-B77B-4A48-8B66-D6F4D841760F}"/>
                </a:ext>
              </a:extLst>
            </p:cNvPr>
            <p:cNvSpPr/>
            <p:nvPr/>
          </p:nvSpPr>
          <p:spPr>
            <a:xfrm>
              <a:off x="8729134" y="3379929"/>
              <a:ext cx="414866" cy="169333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242</a:t>
              </a:r>
            </a:p>
          </p:txBody>
        </p:sp>
        <p:sp>
          <p:nvSpPr>
            <p:cNvPr id="88" name="Trapezoid 87">
              <a:extLst>
                <a:ext uri="{FF2B5EF4-FFF2-40B4-BE49-F238E27FC236}">
                  <a16:creationId xmlns:a16="http://schemas.microsoft.com/office/drawing/2014/main" id="{FF1CCFAC-702B-4F91-9318-01161AA5AE2A}"/>
                </a:ext>
              </a:extLst>
            </p:cNvPr>
            <p:cNvSpPr/>
            <p:nvPr/>
          </p:nvSpPr>
          <p:spPr>
            <a:xfrm>
              <a:off x="7484534" y="3621201"/>
              <a:ext cx="829733" cy="169333"/>
            </a:xfrm>
            <a:prstGeom prst="trapezoid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484</a:t>
              </a:r>
            </a:p>
          </p:txBody>
        </p:sp>
        <p:sp>
          <p:nvSpPr>
            <p:cNvPr id="89" name="Trapezoid 88">
              <a:extLst>
                <a:ext uri="{FF2B5EF4-FFF2-40B4-BE49-F238E27FC236}">
                  <a16:creationId xmlns:a16="http://schemas.microsoft.com/office/drawing/2014/main" id="{C2FC53F4-6A4E-4D9D-91C6-0A02494164D2}"/>
                </a:ext>
              </a:extLst>
            </p:cNvPr>
            <p:cNvSpPr/>
            <p:nvPr/>
          </p:nvSpPr>
          <p:spPr>
            <a:xfrm>
              <a:off x="8314268" y="3627371"/>
              <a:ext cx="414866" cy="169333"/>
            </a:xfrm>
            <a:prstGeom prst="trapezoid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242</a:t>
              </a:r>
            </a:p>
          </p:txBody>
        </p:sp>
        <p:sp>
          <p:nvSpPr>
            <p:cNvPr id="90" name="Trapezoid 89">
              <a:extLst>
                <a:ext uri="{FF2B5EF4-FFF2-40B4-BE49-F238E27FC236}">
                  <a16:creationId xmlns:a16="http://schemas.microsoft.com/office/drawing/2014/main" id="{19CB0F87-3F0D-456A-8C17-AB07C2B02EAC}"/>
                </a:ext>
              </a:extLst>
            </p:cNvPr>
            <p:cNvSpPr/>
            <p:nvPr/>
          </p:nvSpPr>
          <p:spPr>
            <a:xfrm>
              <a:off x="5825069" y="2679474"/>
              <a:ext cx="829733" cy="169333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484</a:t>
              </a:r>
            </a:p>
          </p:txBody>
        </p:sp>
        <p:sp>
          <p:nvSpPr>
            <p:cNvPr id="91" name="Trapezoid 90">
              <a:extLst>
                <a:ext uri="{FF2B5EF4-FFF2-40B4-BE49-F238E27FC236}">
                  <a16:creationId xmlns:a16="http://schemas.microsoft.com/office/drawing/2014/main" id="{986A5C80-A9BA-433F-9608-76760DBD0B4C}"/>
                </a:ext>
              </a:extLst>
            </p:cNvPr>
            <p:cNvSpPr/>
            <p:nvPr/>
          </p:nvSpPr>
          <p:spPr>
            <a:xfrm>
              <a:off x="6654803" y="2673122"/>
              <a:ext cx="414866" cy="169333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242</a:t>
              </a:r>
            </a:p>
          </p:txBody>
        </p:sp>
        <p:sp>
          <p:nvSpPr>
            <p:cNvPr id="92" name="Trapezoid 91">
              <a:extLst>
                <a:ext uri="{FF2B5EF4-FFF2-40B4-BE49-F238E27FC236}">
                  <a16:creationId xmlns:a16="http://schemas.microsoft.com/office/drawing/2014/main" id="{D9336F46-1401-4582-B8B4-478599C62B1C}"/>
                </a:ext>
              </a:extLst>
            </p:cNvPr>
            <p:cNvSpPr/>
            <p:nvPr/>
          </p:nvSpPr>
          <p:spPr>
            <a:xfrm>
              <a:off x="7484534" y="2673122"/>
              <a:ext cx="1659465" cy="169333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996</a:t>
              </a:r>
            </a:p>
          </p:txBody>
        </p:sp>
        <p:sp>
          <p:nvSpPr>
            <p:cNvPr id="93" name="Trapezoid 92">
              <a:extLst>
                <a:ext uri="{FF2B5EF4-FFF2-40B4-BE49-F238E27FC236}">
                  <a16:creationId xmlns:a16="http://schemas.microsoft.com/office/drawing/2014/main" id="{7C550953-4C34-490E-BF0F-A3E16614F386}"/>
                </a:ext>
              </a:extLst>
            </p:cNvPr>
            <p:cNvSpPr/>
            <p:nvPr/>
          </p:nvSpPr>
          <p:spPr>
            <a:xfrm>
              <a:off x="6201305" y="4077363"/>
              <a:ext cx="414866" cy="169333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242</a:t>
              </a:r>
            </a:p>
          </p:txBody>
        </p:sp>
        <p:sp>
          <p:nvSpPr>
            <p:cNvPr id="94" name="Trapezoid 93">
              <a:extLst>
                <a:ext uri="{FF2B5EF4-FFF2-40B4-BE49-F238E27FC236}">
                  <a16:creationId xmlns:a16="http://schemas.microsoft.com/office/drawing/2014/main" id="{87C609D7-DE95-4758-A271-9AC6C5D97D2E}"/>
                </a:ext>
              </a:extLst>
            </p:cNvPr>
            <p:cNvSpPr/>
            <p:nvPr/>
          </p:nvSpPr>
          <p:spPr>
            <a:xfrm>
              <a:off x="6616170" y="4072149"/>
              <a:ext cx="829733" cy="169333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484</a:t>
              </a:r>
            </a:p>
          </p:txBody>
        </p:sp>
        <p:sp>
          <p:nvSpPr>
            <p:cNvPr id="95" name="Trapezoid 94">
              <a:extLst>
                <a:ext uri="{FF2B5EF4-FFF2-40B4-BE49-F238E27FC236}">
                  <a16:creationId xmlns:a16="http://schemas.microsoft.com/office/drawing/2014/main" id="{F04F4984-0983-4555-A532-7BF91701EE93}"/>
                </a:ext>
              </a:extLst>
            </p:cNvPr>
            <p:cNvSpPr/>
            <p:nvPr/>
          </p:nvSpPr>
          <p:spPr>
            <a:xfrm>
              <a:off x="7445903" y="4071938"/>
              <a:ext cx="1659465" cy="169333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996</a:t>
              </a:r>
            </a:p>
          </p:txBody>
        </p:sp>
        <p:sp>
          <p:nvSpPr>
            <p:cNvPr id="96" name="Trapezoid 95">
              <a:extLst>
                <a:ext uri="{FF2B5EF4-FFF2-40B4-BE49-F238E27FC236}">
                  <a16:creationId xmlns:a16="http://schemas.microsoft.com/office/drawing/2014/main" id="{BC924885-06D1-4BC9-A572-0B6E37F23E00}"/>
                </a:ext>
              </a:extLst>
            </p:cNvPr>
            <p:cNvSpPr/>
            <p:nvPr/>
          </p:nvSpPr>
          <p:spPr>
            <a:xfrm>
              <a:off x="5794905" y="4340214"/>
              <a:ext cx="414866" cy="169333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242</a:t>
              </a:r>
            </a:p>
          </p:txBody>
        </p:sp>
        <p:sp>
          <p:nvSpPr>
            <p:cNvPr id="97" name="Trapezoid 96">
              <a:extLst>
                <a:ext uri="{FF2B5EF4-FFF2-40B4-BE49-F238E27FC236}">
                  <a16:creationId xmlns:a16="http://schemas.microsoft.com/office/drawing/2014/main" id="{70A0363B-7FCF-4153-898A-3F2DA69C5F19}"/>
                </a:ext>
              </a:extLst>
            </p:cNvPr>
            <p:cNvSpPr/>
            <p:nvPr/>
          </p:nvSpPr>
          <p:spPr>
            <a:xfrm>
              <a:off x="6616170" y="4334999"/>
              <a:ext cx="829733" cy="169333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484</a:t>
              </a:r>
            </a:p>
          </p:txBody>
        </p:sp>
        <p:sp>
          <p:nvSpPr>
            <p:cNvPr id="98" name="Trapezoid 97">
              <a:extLst>
                <a:ext uri="{FF2B5EF4-FFF2-40B4-BE49-F238E27FC236}">
                  <a16:creationId xmlns:a16="http://schemas.microsoft.com/office/drawing/2014/main" id="{A3154185-F04F-4ED3-B77C-BA8D8EEE1CF2}"/>
                </a:ext>
              </a:extLst>
            </p:cNvPr>
            <p:cNvSpPr/>
            <p:nvPr/>
          </p:nvSpPr>
          <p:spPr>
            <a:xfrm>
              <a:off x="7445903" y="4334788"/>
              <a:ext cx="1659465" cy="169333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996</a:t>
              </a:r>
            </a:p>
          </p:txBody>
        </p:sp>
        <p:sp>
          <p:nvSpPr>
            <p:cNvPr id="99" name="Trapezoid 98">
              <a:extLst>
                <a:ext uri="{FF2B5EF4-FFF2-40B4-BE49-F238E27FC236}">
                  <a16:creationId xmlns:a16="http://schemas.microsoft.com/office/drawing/2014/main" id="{0D0AFF5B-80EE-4EFE-B453-F856CB55F6C3}"/>
                </a:ext>
              </a:extLst>
            </p:cNvPr>
            <p:cNvSpPr/>
            <p:nvPr/>
          </p:nvSpPr>
          <p:spPr>
            <a:xfrm>
              <a:off x="7445903" y="4587759"/>
              <a:ext cx="1659465" cy="169333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996</a:t>
              </a:r>
            </a:p>
          </p:txBody>
        </p:sp>
        <p:sp>
          <p:nvSpPr>
            <p:cNvPr id="100" name="Trapezoid 99">
              <a:extLst>
                <a:ext uri="{FF2B5EF4-FFF2-40B4-BE49-F238E27FC236}">
                  <a16:creationId xmlns:a16="http://schemas.microsoft.com/office/drawing/2014/main" id="{E91911E9-D13A-479F-B148-AA97D632DBE5}"/>
                </a:ext>
              </a:extLst>
            </p:cNvPr>
            <p:cNvSpPr/>
            <p:nvPr/>
          </p:nvSpPr>
          <p:spPr>
            <a:xfrm>
              <a:off x="5786437" y="4600432"/>
              <a:ext cx="829733" cy="169333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484</a:t>
              </a:r>
            </a:p>
          </p:txBody>
        </p:sp>
        <p:sp>
          <p:nvSpPr>
            <p:cNvPr id="101" name="Trapezoid 100">
              <a:extLst>
                <a:ext uri="{FF2B5EF4-FFF2-40B4-BE49-F238E27FC236}">
                  <a16:creationId xmlns:a16="http://schemas.microsoft.com/office/drawing/2014/main" id="{0D55D3ED-319C-49F5-AFE6-53BE244D9273}"/>
                </a:ext>
              </a:extLst>
            </p:cNvPr>
            <p:cNvSpPr/>
            <p:nvPr/>
          </p:nvSpPr>
          <p:spPr>
            <a:xfrm>
              <a:off x="7031037" y="4593492"/>
              <a:ext cx="414866" cy="169333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242</a:t>
              </a:r>
            </a:p>
          </p:txBody>
        </p:sp>
        <p:sp>
          <p:nvSpPr>
            <p:cNvPr id="102" name="Trapezoid 101">
              <a:extLst>
                <a:ext uri="{FF2B5EF4-FFF2-40B4-BE49-F238E27FC236}">
                  <a16:creationId xmlns:a16="http://schemas.microsoft.com/office/drawing/2014/main" id="{270DC174-6D96-4BF7-B04E-EE5EBC7EEDE1}"/>
                </a:ext>
              </a:extLst>
            </p:cNvPr>
            <p:cNvSpPr/>
            <p:nvPr/>
          </p:nvSpPr>
          <p:spPr>
            <a:xfrm>
              <a:off x="5794904" y="5054447"/>
              <a:ext cx="1659465" cy="169333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996</a:t>
              </a:r>
            </a:p>
          </p:txBody>
        </p:sp>
        <p:sp>
          <p:nvSpPr>
            <p:cNvPr id="103" name="Trapezoid 102">
              <a:extLst>
                <a:ext uri="{FF2B5EF4-FFF2-40B4-BE49-F238E27FC236}">
                  <a16:creationId xmlns:a16="http://schemas.microsoft.com/office/drawing/2014/main" id="{193B4D6F-2460-43D5-83D8-EC54F8ADEC8C}"/>
                </a:ext>
              </a:extLst>
            </p:cNvPr>
            <p:cNvSpPr/>
            <p:nvPr/>
          </p:nvSpPr>
          <p:spPr>
            <a:xfrm>
              <a:off x="8275635" y="5050357"/>
              <a:ext cx="829733" cy="169333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484</a:t>
              </a:r>
            </a:p>
          </p:txBody>
        </p:sp>
        <p:sp>
          <p:nvSpPr>
            <p:cNvPr id="104" name="Trapezoid 103">
              <a:extLst>
                <a:ext uri="{FF2B5EF4-FFF2-40B4-BE49-F238E27FC236}">
                  <a16:creationId xmlns:a16="http://schemas.microsoft.com/office/drawing/2014/main" id="{7DA65958-7120-4976-A4E6-1A1A03AECDE2}"/>
                </a:ext>
              </a:extLst>
            </p:cNvPr>
            <p:cNvSpPr/>
            <p:nvPr/>
          </p:nvSpPr>
          <p:spPr>
            <a:xfrm>
              <a:off x="7860770" y="5054157"/>
              <a:ext cx="414866" cy="169333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242</a:t>
              </a:r>
            </a:p>
          </p:txBody>
        </p:sp>
        <p:sp>
          <p:nvSpPr>
            <p:cNvPr id="105" name="Trapezoid 104">
              <a:extLst>
                <a:ext uri="{FF2B5EF4-FFF2-40B4-BE49-F238E27FC236}">
                  <a16:creationId xmlns:a16="http://schemas.microsoft.com/office/drawing/2014/main" id="{87AFF841-B477-44AA-9482-89B5451F0512}"/>
                </a:ext>
              </a:extLst>
            </p:cNvPr>
            <p:cNvSpPr/>
            <p:nvPr/>
          </p:nvSpPr>
          <p:spPr>
            <a:xfrm>
              <a:off x="5794904" y="5292222"/>
              <a:ext cx="1659465" cy="169333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996</a:t>
              </a:r>
            </a:p>
          </p:txBody>
        </p:sp>
        <p:sp>
          <p:nvSpPr>
            <p:cNvPr id="106" name="Trapezoid 105">
              <a:extLst>
                <a:ext uri="{FF2B5EF4-FFF2-40B4-BE49-F238E27FC236}">
                  <a16:creationId xmlns:a16="http://schemas.microsoft.com/office/drawing/2014/main" id="{4EAC8F87-2656-428A-8461-287DAE79C9AE}"/>
                </a:ext>
              </a:extLst>
            </p:cNvPr>
            <p:cNvSpPr/>
            <p:nvPr/>
          </p:nvSpPr>
          <p:spPr>
            <a:xfrm>
              <a:off x="8275635" y="5284698"/>
              <a:ext cx="829733" cy="169333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484</a:t>
              </a:r>
            </a:p>
          </p:txBody>
        </p:sp>
        <p:sp>
          <p:nvSpPr>
            <p:cNvPr id="107" name="Trapezoid 106">
              <a:extLst>
                <a:ext uri="{FF2B5EF4-FFF2-40B4-BE49-F238E27FC236}">
                  <a16:creationId xmlns:a16="http://schemas.microsoft.com/office/drawing/2014/main" id="{49A407A9-5E1C-452E-8F29-3D13D874342D}"/>
                </a:ext>
              </a:extLst>
            </p:cNvPr>
            <p:cNvSpPr/>
            <p:nvPr/>
          </p:nvSpPr>
          <p:spPr>
            <a:xfrm>
              <a:off x="7445904" y="5292222"/>
              <a:ext cx="414866" cy="169333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242</a:t>
              </a:r>
            </a:p>
          </p:txBody>
        </p:sp>
        <p:sp>
          <p:nvSpPr>
            <p:cNvPr id="108" name="Trapezoid 107">
              <a:extLst>
                <a:ext uri="{FF2B5EF4-FFF2-40B4-BE49-F238E27FC236}">
                  <a16:creationId xmlns:a16="http://schemas.microsoft.com/office/drawing/2014/main" id="{1BDDD02B-E80F-4475-B863-21B468FAE307}"/>
                </a:ext>
              </a:extLst>
            </p:cNvPr>
            <p:cNvSpPr/>
            <p:nvPr/>
          </p:nvSpPr>
          <p:spPr>
            <a:xfrm>
              <a:off x="5794904" y="5523054"/>
              <a:ext cx="1659465" cy="169333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996</a:t>
              </a:r>
            </a:p>
          </p:txBody>
        </p:sp>
        <p:sp>
          <p:nvSpPr>
            <p:cNvPr id="109" name="Trapezoid 108">
              <a:extLst>
                <a:ext uri="{FF2B5EF4-FFF2-40B4-BE49-F238E27FC236}">
                  <a16:creationId xmlns:a16="http://schemas.microsoft.com/office/drawing/2014/main" id="{22A9B8FD-2E0C-40A0-ACAB-BF79EC217BA3}"/>
                </a:ext>
              </a:extLst>
            </p:cNvPr>
            <p:cNvSpPr/>
            <p:nvPr/>
          </p:nvSpPr>
          <p:spPr>
            <a:xfrm>
              <a:off x="5794904" y="5753079"/>
              <a:ext cx="1659465" cy="169333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996</a:t>
              </a:r>
            </a:p>
          </p:txBody>
        </p:sp>
        <p:sp>
          <p:nvSpPr>
            <p:cNvPr id="110" name="Trapezoid 109">
              <a:extLst>
                <a:ext uri="{FF2B5EF4-FFF2-40B4-BE49-F238E27FC236}">
                  <a16:creationId xmlns:a16="http://schemas.microsoft.com/office/drawing/2014/main" id="{ABC4E98F-EFD3-42A1-9CFC-EDAA45D33E56}"/>
                </a:ext>
              </a:extLst>
            </p:cNvPr>
            <p:cNvSpPr/>
            <p:nvPr/>
          </p:nvSpPr>
          <p:spPr>
            <a:xfrm>
              <a:off x="7445902" y="5516883"/>
              <a:ext cx="829733" cy="169333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484</a:t>
              </a:r>
            </a:p>
          </p:txBody>
        </p:sp>
        <p:sp>
          <p:nvSpPr>
            <p:cNvPr id="111" name="Trapezoid 110">
              <a:extLst>
                <a:ext uri="{FF2B5EF4-FFF2-40B4-BE49-F238E27FC236}">
                  <a16:creationId xmlns:a16="http://schemas.microsoft.com/office/drawing/2014/main" id="{1FA81261-8164-452A-BA4A-4CB5DCD319A8}"/>
                </a:ext>
              </a:extLst>
            </p:cNvPr>
            <p:cNvSpPr/>
            <p:nvPr/>
          </p:nvSpPr>
          <p:spPr>
            <a:xfrm>
              <a:off x="8690502" y="5523054"/>
              <a:ext cx="414866" cy="169333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242</a:t>
              </a:r>
            </a:p>
          </p:txBody>
        </p:sp>
        <p:sp>
          <p:nvSpPr>
            <p:cNvPr id="112" name="Trapezoid 111">
              <a:extLst>
                <a:ext uri="{FF2B5EF4-FFF2-40B4-BE49-F238E27FC236}">
                  <a16:creationId xmlns:a16="http://schemas.microsoft.com/office/drawing/2014/main" id="{6457BE67-B597-48E6-A355-B368521A38CB}"/>
                </a:ext>
              </a:extLst>
            </p:cNvPr>
            <p:cNvSpPr/>
            <p:nvPr/>
          </p:nvSpPr>
          <p:spPr>
            <a:xfrm>
              <a:off x="7445902" y="5764326"/>
              <a:ext cx="829733" cy="169333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484</a:t>
              </a:r>
            </a:p>
          </p:txBody>
        </p:sp>
        <p:sp>
          <p:nvSpPr>
            <p:cNvPr id="113" name="Trapezoid 112">
              <a:extLst>
                <a:ext uri="{FF2B5EF4-FFF2-40B4-BE49-F238E27FC236}">
                  <a16:creationId xmlns:a16="http://schemas.microsoft.com/office/drawing/2014/main" id="{7F88CBF5-12AC-4378-AD2C-904FC0B7DFB9}"/>
                </a:ext>
              </a:extLst>
            </p:cNvPr>
            <p:cNvSpPr/>
            <p:nvPr/>
          </p:nvSpPr>
          <p:spPr>
            <a:xfrm>
              <a:off x="8275636" y="5770496"/>
              <a:ext cx="414866" cy="169333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242</a:t>
              </a:r>
            </a:p>
          </p:txBody>
        </p:sp>
        <p:sp>
          <p:nvSpPr>
            <p:cNvPr id="114" name="Trapezoid 113">
              <a:extLst>
                <a:ext uri="{FF2B5EF4-FFF2-40B4-BE49-F238E27FC236}">
                  <a16:creationId xmlns:a16="http://schemas.microsoft.com/office/drawing/2014/main" id="{14259598-875A-4EBD-B974-CB0CE5CDB4FC}"/>
                </a:ext>
              </a:extLst>
            </p:cNvPr>
            <p:cNvSpPr/>
            <p:nvPr/>
          </p:nvSpPr>
          <p:spPr>
            <a:xfrm>
              <a:off x="5786437" y="4822599"/>
              <a:ext cx="829733" cy="169333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484</a:t>
              </a:r>
            </a:p>
          </p:txBody>
        </p:sp>
        <p:sp>
          <p:nvSpPr>
            <p:cNvPr id="115" name="Trapezoid 114">
              <a:extLst>
                <a:ext uri="{FF2B5EF4-FFF2-40B4-BE49-F238E27FC236}">
                  <a16:creationId xmlns:a16="http://schemas.microsoft.com/office/drawing/2014/main" id="{128AA813-6A36-46D7-969D-B31996B3ED3F}"/>
                </a:ext>
              </a:extLst>
            </p:cNvPr>
            <p:cNvSpPr/>
            <p:nvPr/>
          </p:nvSpPr>
          <p:spPr>
            <a:xfrm>
              <a:off x="6616171" y="4816247"/>
              <a:ext cx="414866" cy="169333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242</a:t>
              </a:r>
            </a:p>
          </p:txBody>
        </p:sp>
        <p:sp>
          <p:nvSpPr>
            <p:cNvPr id="116" name="Trapezoid 115">
              <a:extLst>
                <a:ext uri="{FF2B5EF4-FFF2-40B4-BE49-F238E27FC236}">
                  <a16:creationId xmlns:a16="http://schemas.microsoft.com/office/drawing/2014/main" id="{61AD0E30-9F55-4B70-9067-603C76FD13FA}"/>
                </a:ext>
              </a:extLst>
            </p:cNvPr>
            <p:cNvSpPr/>
            <p:nvPr/>
          </p:nvSpPr>
          <p:spPr>
            <a:xfrm>
              <a:off x="7445903" y="4816247"/>
              <a:ext cx="1659465" cy="169333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996</a:t>
              </a:r>
            </a:p>
          </p:txBody>
        </p:sp>
        <p:sp>
          <p:nvSpPr>
            <p:cNvPr id="117" name="Trapezoid 116">
              <a:extLst>
                <a:ext uri="{FF2B5EF4-FFF2-40B4-BE49-F238E27FC236}">
                  <a16:creationId xmlns:a16="http://schemas.microsoft.com/office/drawing/2014/main" id="{1D33072D-9879-4E4F-A6F7-7DF2ECD4BEB1}"/>
                </a:ext>
              </a:extLst>
            </p:cNvPr>
            <p:cNvSpPr/>
            <p:nvPr/>
          </p:nvSpPr>
          <p:spPr>
            <a:xfrm>
              <a:off x="2928938" y="1934238"/>
              <a:ext cx="414866" cy="169333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242</a:t>
              </a:r>
            </a:p>
          </p:txBody>
        </p:sp>
        <p:sp>
          <p:nvSpPr>
            <p:cNvPr id="118" name="Trapezoid 117">
              <a:extLst>
                <a:ext uri="{FF2B5EF4-FFF2-40B4-BE49-F238E27FC236}">
                  <a16:creationId xmlns:a16="http://schemas.microsoft.com/office/drawing/2014/main" id="{D491DF7B-F6A7-4936-8255-94348E8ACE92}"/>
                </a:ext>
              </a:extLst>
            </p:cNvPr>
            <p:cNvSpPr/>
            <p:nvPr/>
          </p:nvSpPr>
          <p:spPr>
            <a:xfrm>
              <a:off x="3343803" y="1929024"/>
              <a:ext cx="829733" cy="169333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484</a:t>
              </a:r>
            </a:p>
          </p:txBody>
        </p:sp>
        <p:sp>
          <p:nvSpPr>
            <p:cNvPr id="119" name="Trapezoid 118">
              <a:extLst>
                <a:ext uri="{FF2B5EF4-FFF2-40B4-BE49-F238E27FC236}">
                  <a16:creationId xmlns:a16="http://schemas.microsoft.com/office/drawing/2014/main" id="{CF9875F0-1235-4A4E-9FB0-7E67B5E40B52}"/>
                </a:ext>
              </a:extLst>
            </p:cNvPr>
            <p:cNvSpPr/>
            <p:nvPr/>
          </p:nvSpPr>
          <p:spPr>
            <a:xfrm>
              <a:off x="4173535" y="1928813"/>
              <a:ext cx="1659465" cy="169333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996</a:t>
              </a:r>
            </a:p>
          </p:txBody>
        </p:sp>
        <p:sp>
          <p:nvSpPr>
            <p:cNvPr id="120" name="Trapezoid 119">
              <a:extLst>
                <a:ext uri="{FF2B5EF4-FFF2-40B4-BE49-F238E27FC236}">
                  <a16:creationId xmlns:a16="http://schemas.microsoft.com/office/drawing/2014/main" id="{8B871795-7F86-4B16-8403-49A13C144F4C}"/>
                </a:ext>
              </a:extLst>
            </p:cNvPr>
            <p:cNvSpPr/>
            <p:nvPr/>
          </p:nvSpPr>
          <p:spPr>
            <a:xfrm>
              <a:off x="2928938" y="2188104"/>
              <a:ext cx="414866" cy="169333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242</a:t>
              </a:r>
            </a:p>
          </p:txBody>
        </p:sp>
        <p:sp>
          <p:nvSpPr>
            <p:cNvPr id="121" name="Trapezoid 120">
              <a:extLst>
                <a:ext uri="{FF2B5EF4-FFF2-40B4-BE49-F238E27FC236}">
                  <a16:creationId xmlns:a16="http://schemas.microsoft.com/office/drawing/2014/main" id="{A2B7A271-85CD-4EF2-9521-9A7B1E6C5251}"/>
                </a:ext>
              </a:extLst>
            </p:cNvPr>
            <p:cNvSpPr/>
            <p:nvPr/>
          </p:nvSpPr>
          <p:spPr>
            <a:xfrm>
              <a:off x="3343803" y="2182890"/>
              <a:ext cx="829733" cy="169333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484</a:t>
              </a:r>
            </a:p>
          </p:txBody>
        </p:sp>
        <p:sp>
          <p:nvSpPr>
            <p:cNvPr id="122" name="Trapezoid 121">
              <a:extLst>
                <a:ext uri="{FF2B5EF4-FFF2-40B4-BE49-F238E27FC236}">
                  <a16:creationId xmlns:a16="http://schemas.microsoft.com/office/drawing/2014/main" id="{6977CA56-563B-4709-AFEE-6886225F0681}"/>
                </a:ext>
              </a:extLst>
            </p:cNvPr>
            <p:cNvSpPr/>
            <p:nvPr/>
          </p:nvSpPr>
          <p:spPr>
            <a:xfrm>
              <a:off x="4173535" y="2182679"/>
              <a:ext cx="1659465" cy="167717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996</a:t>
              </a:r>
            </a:p>
          </p:txBody>
        </p:sp>
        <p:sp>
          <p:nvSpPr>
            <p:cNvPr id="123" name="Trapezoid 122">
              <a:extLst>
                <a:ext uri="{FF2B5EF4-FFF2-40B4-BE49-F238E27FC236}">
                  <a16:creationId xmlns:a16="http://schemas.microsoft.com/office/drawing/2014/main" id="{669CF497-79EB-4CBE-95E6-8CF0FDCAF93E}"/>
                </a:ext>
              </a:extLst>
            </p:cNvPr>
            <p:cNvSpPr/>
            <p:nvPr/>
          </p:nvSpPr>
          <p:spPr>
            <a:xfrm>
              <a:off x="2953812" y="2463925"/>
              <a:ext cx="414866" cy="149285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242</a:t>
              </a:r>
            </a:p>
          </p:txBody>
        </p:sp>
        <p:sp>
          <p:nvSpPr>
            <p:cNvPr id="124" name="Trapezoid 123">
              <a:extLst>
                <a:ext uri="{FF2B5EF4-FFF2-40B4-BE49-F238E27FC236}">
                  <a16:creationId xmlns:a16="http://schemas.microsoft.com/office/drawing/2014/main" id="{62CE7471-9CEF-40BC-8B4A-B3B35756BA19}"/>
                </a:ext>
              </a:extLst>
            </p:cNvPr>
            <p:cNvSpPr/>
            <p:nvPr/>
          </p:nvSpPr>
          <p:spPr>
            <a:xfrm>
              <a:off x="3368677" y="2456883"/>
              <a:ext cx="829733" cy="156327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484</a:t>
              </a:r>
            </a:p>
          </p:txBody>
        </p:sp>
        <p:sp>
          <p:nvSpPr>
            <p:cNvPr id="125" name="Trapezoid 124">
              <a:extLst>
                <a:ext uri="{FF2B5EF4-FFF2-40B4-BE49-F238E27FC236}">
                  <a16:creationId xmlns:a16="http://schemas.microsoft.com/office/drawing/2014/main" id="{22D9F596-8A43-4A10-8FC5-5FCDEAD2A404}"/>
                </a:ext>
              </a:extLst>
            </p:cNvPr>
            <p:cNvSpPr/>
            <p:nvPr/>
          </p:nvSpPr>
          <p:spPr>
            <a:xfrm>
              <a:off x="4198410" y="2457095"/>
              <a:ext cx="1617793" cy="156115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996</a:t>
              </a:r>
            </a:p>
          </p:txBody>
        </p:sp>
        <p:sp>
          <p:nvSpPr>
            <p:cNvPr id="126" name="Trapezoid 125">
              <a:extLst>
                <a:ext uri="{FF2B5EF4-FFF2-40B4-BE49-F238E27FC236}">
                  <a16:creationId xmlns:a16="http://schemas.microsoft.com/office/drawing/2014/main" id="{76A13ECC-8A6F-4E62-89B8-D48A359B5B78}"/>
                </a:ext>
              </a:extLst>
            </p:cNvPr>
            <p:cNvSpPr/>
            <p:nvPr/>
          </p:nvSpPr>
          <p:spPr>
            <a:xfrm>
              <a:off x="2953812" y="2688167"/>
              <a:ext cx="414866" cy="169333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242</a:t>
              </a:r>
            </a:p>
          </p:txBody>
        </p:sp>
        <p:sp>
          <p:nvSpPr>
            <p:cNvPr id="127" name="Trapezoid 126">
              <a:extLst>
                <a:ext uri="{FF2B5EF4-FFF2-40B4-BE49-F238E27FC236}">
                  <a16:creationId xmlns:a16="http://schemas.microsoft.com/office/drawing/2014/main" id="{A2931AFE-813B-435B-84F8-73CDEB206CD4}"/>
                </a:ext>
              </a:extLst>
            </p:cNvPr>
            <p:cNvSpPr/>
            <p:nvPr/>
          </p:nvSpPr>
          <p:spPr>
            <a:xfrm>
              <a:off x="3368677" y="2682953"/>
              <a:ext cx="829733" cy="169333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484</a:t>
              </a:r>
            </a:p>
          </p:txBody>
        </p:sp>
        <p:sp>
          <p:nvSpPr>
            <p:cNvPr id="128" name="Trapezoid 127">
              <a:extLst>
                <a:ext uri="{FF2B5EF4-FFF2-40B4-BE49-F238E27FC236}">
                  <a16:creationId xmlns:a16="http://schemas.microsoft.com/office/drawing/2014/main" id="{22335079-64B2-4712-925E-98B7AA12ED1A}"/>
                </a:ext>
              </a:extLst>
            </p:cNvPr>
            <p:cNvSpPr/>
            <p:nvPr/>
          </p:nvSpPr>
          <p:spPr>
            <a:xfrm>
              <a:off x="4198411" y="2682742"/>
              <a:ext cx="1634590" cy="166066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996</a:t>
              </a:r>
            </a:p>
          </p:txBody>
        </p:sp>
        <p:sp>
          <p:nvSpPr>
            <p:cNvPr id="129" name="Trapezoid 128">
              <a:extLst>
                <a:ext uri="{FF2B5EF4-FFF2-40B4-BE49-F238E27FC236}">
                  <a16:creationId xmlns:a16="http://schemas.microsoft.com/office/drawing/2014/main" id="{5BE2A2D5-7EE2-44C4-847B-4ED96379C575}"/>
                </a:ext>
              </a:extLst>
            </p:cNvPr>
            <p:cNvSpPr/>
            <p:nvPr/>
          </p:nvSpPr>
          <p:spPr>
            <a:xfrm>
              <a:off x="2928938" y="2934363"/>
              <a:ext cx="414866" cy="169333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242</a:t>
              </a:r>
            </a:p>
          </p:txBody>
        </p:sp>
        <p:sp>
          <p:nvSpPr>
            <p:cNvPr id="130" name="Trapezoid 129">
              <a:extLst>
                <a:ext uri="{FF2B5EF4-FFF2-40B4-BE49-F238E27FC236}">
                  <a16:creationId xmlns:a16="http://schemas.microsoft.com/office/drawing/2014/main" id="{54E6CFDF-B0EF-42A2-B5E0-23D6EA4AFD39}"/>
                </a:ext>
              </a:extLst>
            </p:cNvPr>
            <p:cNvSpPr/>
            <p:nvPr/>
          </p:nvSpPr>
          <p:spPr>
            <a:xfrm>
              <a:off x="3343803" y="2929149"/>
              <a:ext cx="829733" cy="169333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484</a:t>
              </a:r>
            </a:p>
          </p:txBody>
        </p:sp>
        <p:sp>
          <p:nvSpPr>
            <p:cNvPr id="131" name="Trapezoid 130">
              <a:extLst>
                <a:ext uri="{FF2B5EF4-FFF2-40B4-BE49-F238E27FC236}">
                  <a16:creationId xmlns:a16="http://schemas.microsoft.com/office/drawing/2014/main" id="{9A3E57C7-E600-40A1-9F1D-CB48541FAF55}"/>
                </a:ext>
              </a:extLst>
            </p:cNvPr>
            <p:cNvSpPr/>
            <p:nvPr/>
          </p:nvSpPr>
          <p:spPr>
            <a:xfrm>
              <a:off x="4173535" y="2918550"/>
              <a:ext cx="1659465" cy="168034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996</a:t>
              </a:r>
            </a:p>
          </p:txBody>
        </p:sp>
        <p:sp>
          <p:nvSpPr>
            <p:cNvPr id="132" name="Trapezoid 131">
              <a:extLst>
                <a:ext uri="{FF2B5EF4-FFF2-40B4-BE49-F238E27FC236}">
                  <a16:creationId xmlns:a16="http://schemas.microsoft.com/office/drawing/2014/main" id="{92513693-F907-4EDA-87F6-994DA1029183}"/>
                </a:ext>
              </a:extLst>
            </p:cNvPr>
            <p:cNvSpPr/>
            <p:nvPr/>
          </p:nvSpPr>
          <p:spPr>
            <a:xfrm>
              <a:off x="2928938" y="3141347"/>
              <a:ext cx="414866" cy="169333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242</a:t>
              </a:r>
            </a:p>
          </p:txBody>
        </p:sp>
        <p:sp>
          <p:nvSpPr>
            <p:cNvPr id="133" name="Trapezoid 132">
              <a:extLst>
                <a:ext uri="{FF2B5EF4-FFF2-40B4-BE49-F238E27FC236}">
                  <a16:creationId xmlns:a16="http://schemas.microsoft.com/office/drawing/2014/main" id="{ED95F919-92B8-4151-9BC6-B5FE713F52B6}"/>
                </a:ext>
              </a:extLst>
            </p:cNvPr>
            <p:cNvSpPr/>
            <p:nvPr/>
          </p:nvSpPr>
          <p:spPr>
            <a:xfrm>
              <a:off x="3343803" y="3146562"/>
              <a:ext cx="829733" cy="170532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484</a:t>
              </a:r>
            </a:p>
          </p:txBody>
        </p:sp>
        <p:sp>
          <p:nvSpPr>
            <p:cNvPr id="134" name="Trapezoid 133">
              <a:extLst>
                <a:ext uri="{FF2B5EF4-FFF2-40B4-BE49-F238E27FC236}">
                  <a16:creationId xmlns:a16="http://schemas.microsoft.com/office/drawing/2014/main" id="{157582A5-B6A1-4B6B-A746-1B9BDFD2B2F8}"/>
                </a:ext>
              </a:extLst>
            </p:cNvPr>
            <p:cNvSpPr/>
            <p:nvPr/>
          </p:nvSpPr>
          <p:spPr>
            <a:xfrm>
              <a:off x="4173535" y="3141347"/>
              <a:ext cx="1659465" cy="175747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996</a:t>
              </a:r>
            </a:p>
          </p:txBody>
        </p:sp>
        <p:sp>
          <p:nvSpPr>
            <p:cNvPr id="135" name="Trapezoid 134">
              <a:extLst>
                <a:ext uri="{FF2B5EF4-FFF2-40B4-BE49-F238E27FC236}">
                  <a16:creationId xmlns:a16="http://schemas.microsoft.com/office/drawing/2014/main" id="{8E096152-B8E3-41D0-B5E8-8D33055BA740}"/>
                </a:ext>
              </a:extLst>
            </p:cNvPr>
            <p:cNvSpPr/>
            <p:nvPr/>
          </p:nvSpPr>
          <p:spPr>
            <a:xfrm>
              <a:off x="2953812" y="3392612"/>
              <a:ext cx="414866" cy="149285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242</a:t>
              </a:r>
            </a:p>
          </p:txBody>
        </p:sp>
        <p:sp>
          <p:nvSpPr>
            <p:cNvPr id="136" name="Trapezoid 135">
              <a:extLst>
                <a:ext uri="{FF2B5EF4-FFF2-40B4-BE49-F238E27FC236}">
                  <a16:creationId xmlns:a16="http://schemas.microsoft.com/office/drawing/2014/main" id="{930098A6-5BD1-4543-8A9F-34D9684BBEF7}"/>
                </a:ext>
              </a:extLst>
            </p:cNvPr>
            <p:cNvSpPr/>
            <p:nvPr/>
          </p:nvSpPr>
          <p:spPr>
            <a:xfrm>
              <a:off x="3368677" y="3385571"/>
              <a:ext cx="829733" cy="156327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484</a:t>
              </a:r>
            </a:p>
          </p:txBody>
        </p:sp>
        <p:sp>
          <p:nvSpPr>
            <p:cNvPr id="137" name="Trapezoid 136">
              <a:extLst>
                <a:ext uri="{FF2B5EF4-FFF2-40B4-BE49-F238E27FC236}">
                  <a16:creationId xmlns:a16="http://schemas.microsoft.com/office/drawing/2014/main" id="{9C5EB82C-AA0E-428C-BB5A-ED06693D5CC7}"/>
                </a:ext>
              </a:extLst>
            </p:cNvPr>
            <p:cNvSpPr/>
            <p:nvPr/>
          </p:nvSpPr>
          <p:spPr>
            <a:xfrm>
              <a:off x="4198410" y="3385783"/>
              <a:ext cx="1617793" cy="156115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996</a:t>
              </a:r>
            </a:p>
          </p:txBody>
        </p:sp>
        <p:sp>
          <p:nvSpPr>
            <p:cNvPr id="138" name="Trapezoid 137">
              <a:extLst>
                <a:ext uri="{FF2B5EF4-FFF2-40B4-BE49-F238E27FC236}">
                  <a16:creationId xmlns:a16="http://schemas.microsoft.com/office/drawing/2014/main" id="{29C55DE0-95AA-408C-8D8C-DF55AA46FDFD}"/>
                </a:ext>
              </a:extLst>
            </p:cNvPr>
            <p:cNvSpPr/>
            <p:nvPr/>
          </p:nvSpPr>
          <p:spPr>
            <a:xfrm>
              <a:off x="2953812" y="3616854"/>
              <a:ext cx="414866" cy="169333"/>
            </a:xfrm>
            <a:prstGeom prst="trapezoid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242</a:t>
              </a:r>
            </a:p>
          </p:txBody>
        </p:sp>
        <p:sp>
          <p:nvSpPr>
            <p:cNvPr id="139" name="Trapezoid 138">
              <a:extLst>
                <a:ext uri="{FF2B5EF4-FFF2-40B4-BE49-F238E27FC236}">
                  <a16:creationId xmlns:a16="http://schemas.microsoft.com/office/drawing/2014/main" id="{23A709DA-39DC-4391-80BD-DC6EEE934F6A}"/>
                </a:ext>
              </a:extLst>
            </p:cNvPr>
            <p:cNvSpPr/>
            <p:nvPr/>
          </p:nvSpPr>
          <p:spPr>
            <a:xfrm>
              <a:off x="3368677" y="3611640"/>
              <a:ext cx="829733" cy="169333"/>
            </a:xfrm>
            <a:prstGeom prst="trapezoid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484</a:t>
              </a:r>
            </a:p>
          </p:txBody>
        </p:sp>
        <p:sp>
          <p:nvSpPr>
            <p:cNvPr id="140" name="Trapezoid 139">
              <a:extLst>
                <a:ext uri="{FF2B5EF4-FFF2-40B4-BE49-F238E27FC236}">
                  <a16:creationId xmlns:a16="http://schemas.microsoft.com/office/drawing/2014/main" id="{8436A9EC-9C3C-4C7E-800D-EE01539F3C19}"/>
                </a:ext>
              </a:extLst>
            </p:cNvPr>
            <p:cNvSpPr/>
            <p:nvPr/>
          </p:nvSpPr>
          <p:spPr>
            <a:xfrm>
              <a:off x="4198411" y="3611430"/>
              <a:ext cx="1634590" cy="166066"/>
            </a:xfrm>
            <a:prstGeom prst="trapezoid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996</a:t>
              </a:r>
            </a:p>
          </p:txBody>
        </p:sp>
        <p:sp>
          <p:nvSpPr>
            <p:cNvPr id="141" name="Trapezoid 140">
              <a:extLst>
                <a:ext uri="{FF2B5EF4-FFF2-40B4-BE49-F238E27FC236}">
                  <a16:creationId xmlns:a16="http://schemas.microsoft.com/office/drawing/2014/main" id="{5D1E3381-E589-4C2F-972A-1E0A275273F1}"/>
                </a:ext>
              </a:extLst>
            </p:cNvPr>
            <p:cNvSpPr/>
            <p:nvPr/>
          </p:nvSpPr>
          <p:spPr>
            <a:xfrm>
              <a:off x="2428875" y="4077363"/>
              <a:ext cx="414866" cy="169333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242</a:t>
              </a:r>
            </a:p>
          </p:txBody>
        </p:sp>
        <p:sp>
          <p:nvSpPr>
            <p:cNvPr id="142" name="Trapezoid 141">
              <a:extLst>
                <a:ext uri="{FF2B5EF4-FFF2-40B4-BE49-F238E27FC236}">
                  <a16:creationId xmlns:a16="http://schemas.microsoft.com/office/drawing/2014/main" id="{C1BAEEC2-4DA8-47F7-88D6-4687EDB30246}"/>
                </a:ext>
              </a:extLst>
            </p:cNvPr>
            <p:cNvSpPr/>
            <p:nvPr/>
          </p:nvSpPr>
          <p:spPr>
            <a:xfrm>
              <a:off x="3297240" y="4072149"/>
              <a:ext cx="829733" cy="169333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484</a:t>
              </a:r>
            </a:p>
          </p:txBody>
        </p:sp>
        <p:sp>
          <p:nvSpPr>
            <p:cNvPr id="143" name="Trapezoid 142">
              <a:extLst>
                <a:ext uri="{FF2B5EF4-FFF2-40B4-BE49-F238E27FC236}">
                  <a16:creationId xmlns:a16="http://schemas.microsoft.com/office/drawing/2014/main" id="{C5F61906-51BB-4B59-9953-650F51361F36}"/>
                </a:ext>
              </a:extLst>
            </p:cNvPr>
            <p:cNvSpPr/>
            <p:nvPr/>
          </p:nvSpPr>
          <p:spPr>
            <a:xfrm>
              <a:off x="4126973" y="4071938"/>
              <a:ext cx="1659465" cy="169333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996</a:t>
              </a:r>
            </a:p>
          </p:txBody>
        </p:sp>
        <p:sp>
          <p:nvSpPr>
            <p:cNvPr id="144" name="Trapezoid 143">
              <a:extLst>
                <a:ext uri="{FF2B5EF4-FFF2-40B4-BE49-F238E27FC236}">
                  <a16:creationId xmlns:a16="http://schemas.microsoft.com/office/drawing/2014/main" id="{F9D4204B-A7F7-4C33-9542-28D5708E2166}"/>
                </a:ext>
              </a:extLst>
            </p:cNvPr>
            <p:cNvSpPr/>
            <p:nvPr/>
          </p:nvSpPr>
          <p:spPr>
            <a:xfrm>
              <a:off x="2428875" y="4331229"/>
              <a:ext cx="414866" cy="169333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242</a:t>
              </a:r>
            </a:p>
          </p:txBody>
        </p:sp>
        <p:sp>
          <p:nvSpPr>
            <p:cNvPr id="145" name="Trapezoid 144">
              <a:extLst>
                <a:ext uri="{FF2B5EF4-FFF2-40B4-BE49-F238E27FC236}">
                  <a16:creationId xmlns:a16="http://schemas.microsoft.com/office/drawing/2014/main" id="{4B1C2A18-C133-4DD2-99F1-DB36E339DF1E}"/>
                </a:ext>
              </a:extLst>
            </p:cNvPr>
            <p:cNvSpPr/>
            <p:nvPr/>
          </p:nvSpPr>
          <p:spPr>
            <a:xfrm>
              <a:off x="3297240" y="4326015"/>
              <a:ext cx="829733" cy="169333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484</a:t>
              </a:r>
            </a:p>
          </p:txBody>
        </p:sp>
        <p:sp>
          <p:nvSpPr>
            <p:cNvPr id="146" name="Trapezoid 145">
              <a:extLst>
                <a:ext uri="{FF2B5EF4-FFF2-40B4-BE49-F238E27FC236}">
                  <a16:creationId xmlns:a16="http://schemas.microsoft.com/office/drawing/2014/main" id="{661E8985-7919-482C-B7CF-731AB0DAB1CF}"/>
                </a:ext>
              </a:extLst>
            </p:cNvPr>
            <p:cNvSpPr/>
            <p:nvPr/>
          </p:nvSpPr>
          <p:spPr>
            <a:xfrm>
              <a:off x="4126973" y="4337370"/>
              <a:ext cx="1659465" cy="175098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996</a:t>
              </a:r>
            </a:p>
          </p:txBody>
        </p:sp>
        <p:sp>
          <p:nvSpPr>
            <p:cNvPr id="147" name="Trapezoid 146">
              <a:extLst>
                <a:ext uri="{FF2B5EF4-FFF2-40B4-BE49-F238E27FC236}">
                  <a16:creationId xmlns:a16="http://schemas.microsoft.com/office/drawing/2014/main" id="{D7396AF7-22E8-42C7-B34C-AB8E77604A44}"/>
                </a:ext>
              </a:extLst>
            </p:cNvPr>
            <p:cNvSpPr/>
            <p:nvPr/>
          </p:nvSpPr>
          <p:spPr>
            <a:xfrm>
              <a:off x="2428875" y="4607050"/>
              <a:ext cx="414866" cy="149285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242</a:t>
              </a:r>
            </a:p>
          </p:txBody>
        </p:sp>
        <p:sp>
          <p:nvSpPr>
            <p:cNvPr id="148" name="Trapezoid 147">
              <a:extLst>
                <a:ext uri="{FF2B5EF4-FFF2-40B4-BE49-F238E27FC236}">
                  <a16:creationId xmlns:a16="http://schemas.microsoft.com/office/drawing/2014/main" id="{20FF6452-848E-4198-8E59-1810C9644E8B}"/>
                </a:ext>
              </a:extLst>
            </p:cNvPr>
            <p:cNvSpPr/>
            <p:nvPr/>
          </p:nvSpPr>
          <p:spPr>
            <a:xfrm>
              <a:off x="3322114" y="4600008"/>
              <a:ext cx="829733" cy="156327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484</a:t>
              </a:r>
            </a:p>
          </p:txBody>
        </p:sp>
        <p:sp>
          <p:nvSpPr>
            <p:cNvPr id="149" name="Trapezoid 148">
              <a:extLst>
                <a:ext uri="{FF2B5EF4-FFF2-40B4-BE49-F238E27FC236}">
                  <a16:creationId xmlns:a16="http://schemas.microsoft.com/office/drawing/2014/main" id="{4A499099-14A3-4251-945B-2141AECB53A6}"/>
                </a:ext>
              </a:extLst>
            </p:cNvPr>
            <p:cNvSpPr/>
            <p:nvPr/>
          </p:nvSpPr>
          <p:spPr>
            <a:xfrm>
              <a:off x="4151847" y="4600220"/>
              <a:ext cx="1617793" cy="156115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996</a:t>
              </a:r>
            </a:p>
          </p:txBody>
        </p:sp>
        <p:sp>
          <p:nvSpPr>
            <p:cNvPr id="150" name="Trapezoid 149">
              <a:extLst>
                <a:ext uri="{FF2B5EF4-FFF2-40B4-BE49-F238E27FC236}">
                  <a16:creationId xmlns:a16="http://schemas.microsoft.com/office/drawing/2014/main" id="{0F313EAB-F82A-45C9-B628-8C559E8B3B85}"/>
                </a:ext>
              </a:extLst>
            </p:cNvPr>
            <p:cNvSpPr/>
            <p:nvPr/>
          </p:nvSpPr>
          <p:spPr>
            <a:xfrm>
              <a:off x="2428875" y="4831292"/>
              <a:ext cx="414866" cy="169333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242</a:t>
              </a:r>
            </a:p>
          </p:txBody>
        </p:sp>
        <p:sp>
          <p:nvSpPr>
            <p:cNvPr id="151" name="Trapezoid 150">
              <a:extLst>
                <a:ext uri="{FF2B5EF4-FFF2-40B4-BE49-F238E27FC236}">
                  <a16:creationId xmlns:a16="http://schemas.microsoft.com/office/drawing/2014/main" id="{F2839FDA-E894-4852-A3FB-CFA5DB682D6A}"/>
                </a:ext>
              </a:extLst>
            </p:cNvPr>
            <p:cNvSpPr/>
            <p:nvPr/>
          </p:nvSpPr>
          <p:spPr>
            <a:xfrm>
              <a:off x="3322114" y="4826078"/>
              <a:ext cx="829733" cy="169333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484</a:t>
              </a:r>
            </a:p>
          </p:txBody>
        </p:sp>
        <p:sp>
          <p:nvSpPr>
            <p:cNvPr id="152" name="Trapezoid 151">
              <a:extLst>
                <a:ext uri="{FF2B5EF4-FFF2-40B4-BE49-F238E27FC236}">
                  <a16:creationId xmlns:a16="http://schemas.microsoft.com/office/drawing/2014/main" id="{D7922E25-3E9E-4AE6-956C-2F556AA3AD2D}"/>
                </a:ext>
              </a:extLst>
            </p:cNvPr>
            <p:cNvSpPr/>
            <p:nvPr/>
          </p:nvSpPr>
          <p:spPr>
            <a:xfrm>
              <a:off x="4151848" y="4825867"/>
              <a:ext cx="1634590" cy="166066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996</a:t>
              </a:r>
            </a:p>
          </p:txBody>
        </p:sp>
        <p:sp>
          <p:nvSpPr>
            <p:cNvPr id="153" name="Trapezoid 152">
              <a:extLst>
                <a:ext uri="{FF2B5EF4-FFF2-40B4-BE49-F238E27FC236}">
                  <a16:creationId xmlns:a16="http://schemas.microsoft.com/office/drawing/2014/main" id="{7E32B3F0-DD26-490F-B10C-734CDC96B89E}"/>
                </a:ext>
              </a:extLst>
            </p:cNvPr>
            <p:cNvSpPr/>
            <p:nvPr/>
          </p:nvSpPr>
          <p:spPr>
            <a:xfrm>
              <a:off x="2442634" y="5077488"/>
              <a:ext cx="414866" cy="169333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242</a:t>
              </a:r>
            </a:p>
          </p:txBody>
        </p:sp>
        <p:sp>
          <p:nvSpPr>
            <p:cNvPr id="154" name="Trapezoid 153">
              <a:extLst>
                <a:ext uri="{FF2B5EF4-FFF2-40B4-BE49-F238E27FC236}">
                  <a16:creationId xmlns:a16="http://schemas.microsoft.com/office/drawing/2014/main" id="{5DC259F3-5794-4B50-9A30-D228CFED05E7}"/>
                </a:ext>
              </a:extLst>
            </p:cNvPr>
            <p:cNvSpPr/>
            <p:nvPr/>
          </p:nvSpPr>
          <p:spPr>
            <a:xfrm>
              <a:off x="3297240" y="5072274"/>
              <a:ext cx="829733" cy="169333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484</a:t>
              </a:r>
            </a:p>
          </p:txBody>
        </p:sp>
        <p:sp>
          <p:nvSpPr>
            <p:cNvPr id="155" name="Trapezoid 154">
              <a:extLst>
                <a:ext uri="{FF2B5EF4-FFF2-40B4-BE49-F238E27FC236}">
                  <a16:creationId xmlns:a16="http://schemas.microsoft.com/office/drawing/2014/main" id="{05A5DCE2-0216-4F28-99EE-BD2D78113F1D}"/>
                </a:ext>
              </a:extLst>
            </p:cNvPr>
            <p:cNvSpPr/>
            <p:nvPr/>
          </p:nvSpPr>
          <p:spPr>
            <a:xfrm>
              <a:off x="4126973" y="5061675"/>
              <a:ext cx="1659465" cy="168034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996</a:t>
              </a:r>
            </a:p>
          </p:txBody>
        </p:sp>
        <p:sp>
          <p:nvSpPr>
            <p:cNvPr id="156" name="Trapezoid 155">
              <a:extLst>
                <a:ext uri="{FF2B5EF4-FFF2-40B4-BE49-F238E27FC236}">
                  <a16:creationId xmlns:a16="http://schemas.microsoft.com/office/drawing/2014/main" id="{F96FBF21-197E-420E-BEF4-0BBDA325979C}"/>
                </a:ext>
              </a:extLst>
            </p:cNvPr>
            <p:cNvSpPr/>
            <p:nvPr/>
          </p:nvSpPr>
          <p:spPr>
            <a:xfrm>
              <a:off x="2442634" y="5284472"/>
              <a:ext cx="414866" cy="169333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242</a:t>
              </a:r>
            </a:p>
          </p:txBody>
        </p:sp>
        <p:sp>
          <p:nvSpPr>
            <p:cNvPr id="157" name="Trapezoid 156">
              <a:extLst>
                <a:ext uri="{FF2B5EF4-FFF2-40B4-BE49-F238E27FC236}">
                  <a16:creationId xmlns:a16="http://schemas.microsoft.com/office/drawing/2014/main" id="{7CC4AE68-895B-4923-960C-E76347C7BF86}"/>
                </a:ext>
              </a:extLst>
            </p:cNvPr>
            <p:cNvSpPr/>
            <p:nvPr/>
          </p:nvSpPr>
          <p:spPr>
            <a:xfrm>
              <a:off x="3297240" y="5289687"/>
              <a:ext cx="829733" cy="170532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484</a:t>
              </a:r>
            </a:p>
          </p:txBody>
        </p:sp>
        <p:sp>
          <p:nvSpPr>
            <p:cNvPr id="158" name="Trapezoid 157">
              <a:extLst>
                <a:ext uri="{FF2B5EF4-FFF2-40B4-BE49-F238E27FC236}">
                  <a16:creationId xmlns:a16="http://schemas.microsoft.com/office/drawing/2014/main" id="{78C9D54B-B6C9-48DC-95F4-2EA5E559EF98}"/>
                </a:ext>
              </a:extLst>
            </p:cNvPr>
            <p:cNvSpPr/>
            <p:nvPr/>
          </p:nvSpPr>
          <p:spPr>
            <a:xfrm>
              <a:off x="4126973" y="5284472"/>
              <a:ext cx="1659465" cy="175747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996</a:t>
              </a:r>
            </a:p>
          </p:txBody>
        </p:sp>
        <p:sp>
          <p:nvSpPr>
            <p:cNvPr id="159" name="Trapezoid 158">
              <a:extLst>
                <a:ext uri="{FF2B5EF4-FFF2-40B4-BE49-F238E27FC236}">
                  <a16:creationId xmlns:a16="http://schemas.microsoft.com/office/drawing/2014/main" id="{8667CCE1-C09C-4630-8DF6-C0B01ECB04C4}"/>
                </a:ext>
              </a:extLst>
            </p:cNvPr>
            <p:cNvSpPr/>
            <p:nvPr/>
          </p:nvSpPr>
          <p:spPr>
            <a:xfrm>
              <a:off x="2428875" y="5535737"/>
              <a:ext cx="414866" cy="149285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242</a:t>
              </a:r>
            </a:p>
          </p:txBody>
        </p:sp>
        <p:sp>
          <p:nvSpPr>
            <p:cNvPr id="160" name="Trapezoid 159">
              <a:extLst>
                <a:ext uri="{FF2B5EF4-FFF2-40B4-BE49-F238E27FC236}">
                  <a16:creationId xmlns:a16="http://schemas.microsoft.com/office/drawing/2014/main" id="{E29BD03C-0C90-4AA9-B37A-880985F8A623}"/>
                </a:ext>
              </a:extLst>
            </p:cNvPr>
            <p:cNvSpPr/>
            <p:nvPr/>
          </p:nvSpPr>
          <p:spPr>
            <a:xfrm>
              <a:off x="3322114" y="5528696"/>
              <a:ext cx="829733" cy="156327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484</a:t>
              </a:r>
            </a:p>
          </p:txBody>
        </p:sp>
        <p:sp>
          <p:nvSpPr>
            <p:cNvPr id="161" name="Trapezoid 160">
              <a:extLst>
                <a:ext uri="{FF2B5EF4-FFF2-40B4-BE49-F238E27FC236}">
                  <a16:creationId xmlns:a16="http://schemas.microsoft.com/office/drawing/2014/main" id="{727C2F3B-D26C-46A6-8685-B6092FF7A241}"/>
                </a:ext>
              </a:extLst>
            </p:cNvPr>
            <p:cNvSpPr/>
            <p:nvPr/>
          </p:nvSpPr>
          <p:spPr>
            <a:xfrm>
              <a:off x="4151847" y="5528908"/>
              <a:ext cx="1617793" cy="156115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996</a:t>
              </a:r>
            </a:p>
          </p:txBody>
        </p:sp>
        <p:sp>
          <p:nvSpPr>
            <p:cNvPr id="162" name="Trapezoid 161">
              <a:extLst>
                <a:ext uri="{FF2B5EF4-FFF2-40B4-BE49-F238E27FC236}">
                  <a16:creationId xmlns:a16="http://schemas.microsoft.com/office/drawing/2014/main" id="{513E0313-3ACB-433B-96E6-72A06FC2AFFD}"/>
                </a:ext>
              </a:extLst>
            </p:cNvPr>
            <p:cNvSpPr/>
            <p:nvPr/>
          </p:nvSpPr>
          <p:spPr>
            <a:xfrm>
              <a:off x="2428875" y="5759979"/>
              <a:ext cx="414866" cy="169333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242</a:t>
              </a:r>
            </a:p>
          </p:txBody>
        </p:sp>
        <p:sp>
          <p:nvSpPr>
            <p:cNvPr id="163" name="Trapezoid 162">
              <a:extLst>
                <a:ext uri="{FF2B5EF4-FFF2-40B4-BE49-F238E27FC236}">
                  <a16:creationId xmlns:a16="http://schemas.microsoft.com/office/drawing/2014/main" id="{9C6A9F0F-78A0-48F8-BDB8-3052040B7B95}"/>
                </a:ext>
              </a:extLst>
            </p:cNvPr>
            <p:cNvSpPr/>
            <p:nvPr/>
          </p:nvSpPr>
          <p:spPr>
            <a:xfrm>
              <a:off x="3322114" y="5754765"/>
              <a:ext cx="829733" cy="169333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484</a:t>
              </a:r>
            </a:p>
          </p:txBody>
        </p:sp>
        <p:sp>
          <p:nvSpPr>
            <p:cNvPr id="164" name="Trapezoid 163">
              <a:extLst>
                <a:ext uri="{FF2B5EF4-FFF2-40B4-BE49-F238E27FC236}">
                  <a16:creationId xmlns:a16="http://schemas.microsoft.com/office/drawing/2014/main" id="{3E62B8B4-6750-4CA2-9A64-29CEF14092CE}"/>
                </a:ext>
              </a:extLst>
            </p:cNvPr>
            <p:cNvSpPr/>
            <p:nvPr/>
          </p:nvSpPr>
          <p:spPr>
            <a:xfrm>
              <a:off x="4151848" y="5754555"/>
              <a:ext cx="1634590" cy="166066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996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4512299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742367A-642E-426A-B1EC-5BD7E2087E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509" y="1367561"/>
            <a:ext cx="8472782" cy="2497941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 </a:t>
            </a:r>
            <a:endParaRPr lang="en-US" sz="36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D7E61A4-35D7-45FF-99DD-E9D555D1CA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16</a:t>
            </a:fld>
            <a:endParaRPr lang="en-GB" alt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9F8A1E95-B6E6-41AE-81BD-90B7469F02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5872" y="500568"/>
            <a:ext cx="7772400" cy="1066800"/>
          </a:xfrm>
        </p:spPr>
        <p:txBody>
          <a:bodyPr/>
          <a:lstStyle/>
          <a:p>
            <a:r>
              <a:rPr lang="en-US" dirty="0"/>
              <a:t>140+140 MHz Cases (cont.) </a:t>
            </a:r>
          </a:p>
        </p:txBody>
      </p:sp>
      <p:grpSp>
        <p:nvGrpSpPr>
          <p:cNvPr id="165" name="Group 164">
            <a:extLst>
              <a:ext uri="{FF2B5EF4-FFF2-40B4-BE49-F238E27FC236}">
                <a16:creationId xmlns:a16="http://schemas.microsoft.com/office/drawing/2014/main" id="{91C0B4F4-0E25-4F91-9014-6DAE958D59D2}"/>
              </a:ext>
            </a:extLst>
          </p:cNvPr>
          <p:cNvGrpSpPr/>
          <p:nvPr/>
        </p:nvGrpSpPr>
        <p:grpSpPr>
          <a:xfrm>
            <a:off x="1223987" y="1700808"/>
            <a:ext cx="6616170" cy="4011016"/>
            <a:chOff x="2527830" y="1928813"/>
            <a:chExt cx="6616170" cy="4011016"/>
          </a:xfrm>
          <a:solidFill>
            <a:srgbClr val="0070C0"/>
          </a:solidFill>
        </p:grpSpPr>
        <p:sp>
          <p:nvSpPr>
            <p:cNvPr id="166" name="Trapezoid 165">
              <a:extLst>
                <a:ext uri="{FF2B5EF4-FFF2-40B4-BE49-F238E27FC236}">
                  <a16:creationId xmlns:a16="http://schemas.microsoft.com/office/drawing/2014/main" id="{F408FEDC-E10D-4F73-BDE7-7129AA832AFF}"/>
                </a:ext>
              </a:extLst>
            </p:cNvPr>
            <p:cNvSpPr/>
            <p:nvPr/>
          </p:nvSpPr>
          <p:spPr>
            <a:xfrm>
              <a:off x="6239936" y="1934238"/>
              <a:ext cx="414866" cy="169333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242</a:t>
              </a:r>
            </a:p>
          </p:txBody>
        </p:sp>
        <p:sp>
          <p:nvSpPr>
            <p:cNvPr id="167" name="Trapezoid 166">
              <a:extLst>
                <a:ext uri="{FF2B5EF4-FFF2-40B4-BE49-F238E27FC236}">
                  <a16:creationId xmlns:a16="http://schemas.microsoft.com/office/drawing/2014/main" id="{01526342-32B1-4D1C-BEDE-8BEF7B65B424}"/>
                </a:ext>
              </a:extLst>
            </p:cNvPr>
            <p:cNvSpPr/>
            <p:nvPr/>
          </p:nvSpPr>
          <p:spPr>
            <a:xfrm>
              <a:off x="6654801" y="1929024"/>
              <a:ext cx="829733" cy="169333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484</a:t>
              </a:r>
            </a:p>
          </p:txBody>
        </p:sp>
        <p:sp>
          <p:nvSpPr>
            <p:cNvPr id="168" name="Trapezoid 167">
              <a:extLst>
                <a:ext uri="{FF2B5EF4-FFF2-40B4-BE49-F238E27FC236}">
                  <a16:creationId xmlns:a16="http://schemas.microsoft.com/office/drawing/2014/main" id="{29E476FC-65C1-4271-9113-B3BEA72A90CE}"/>
                </a:ext>
              </a:extLst>
            </p:cNvPr>
            <p:cNvSpPr/>
            <p:nvPr/>
          </p:nvSpPr>
          <p:spPr>
            <a:xfrm>
              <a:off x="7484534" y="1928813"/>
              <a:ext cx="1659465" cy="169333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996</a:t>
              </a:r>
            </a:p>
          </p:txBody>
        </p:sp>
        <p:sp>
          <p:nvSpPr>
            <p:cNvPr id="169" name="Trapezoid 168">
              <a:extLst>
                <a:ext uri="{FF2B5EF4-FFF2-40B4-BE49-F238E27FC236}">
                  <a16:creationId xmlns:a16="http://schemas.microsoft.com/office/drawing/2014/main" id="{E58219A7-82D8-4DF7-933F-DF3DD4A0EA5B}"/>
                </a:ext>
              </a:extLst>
            </p:cNvPr>
            <p:cNvSpPr/>
            <p:nvPr/>
          </p:nvSpPr>
          <p:spPr>
            <a:xfrm>
              <a:off x="5833537" y="2187893"/>
              <a:ext cx="414866" cy="159715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242</a:t>
              </a:r>
            </a:p>
          </p:txBody>
        </p:sp>
        <p:sp>
          <p:nvSpPr>
            <p:cNvPr id="170" name="Trapezoid 169">
              <a:extLst>
                <a:ext uri="{FF2B5EF4-FFF2-40B4-BE49-F238E27FC236}">
                  <a16:creationId xmlns:a16="http://schemas.microsoft.com/office/drawing/2014/main" id="{262FDB55-7A70-4873-A13C-6D4064FC4D9E}"/>
                </a:ext>
              </a:extLst>
            </p:cNvPr>
            <p:cNvSpPr/>
            <p:nvPr/>
          </p:nvSpPr>
          <p:spPr>
            <a:xfrm>
              <a:off x="6654801" y="2191874"/>
              <a:ext cx="829733" cy="169333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484</a:t>
              </a:r>
            </a:p>
          </p:txBody>
        </p:sp>
        <p:sp>
          <p:nvSpPr>
            <p:cNvPr id="171" name="Trapezoid 170">
              <a:extLst>
                <a:ext uri="{FF2B5EF4-FFF2-40B4-BE49-F238E27FC236}">
                  <a16:creationId xmlns:a16="http://schemas.microsoft.com/office/drawing/2014/main" id="{ABE12315-81A3-40B3-9BF0-30EB32A62873}"/>
                </a:ext>
              </a:extLst>
            </p:cNvPr>
            <p:cNvSpPr/>
            <p:nvPr/>
          </p:nvSpPr>
          <p:spPr>
            <a:xfrm>
              <a:off x="7484534" y="2191663"/>
              <a:ext cx="1659465" cy="169333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996</a:t>
              </a:r>
            </a:p>
          </p:txBody>
        </p:sp>
        <p:sp>
          <p:nvSpPr>
            <p:cNvPr id="172" name="Trapezoid 171">
              <a:extLst>
                <a:ext uri="{FF2B5EF4-FFF2-40B4-BE49-F238E27FC236}">
                  <a16:creationId xmlns:a16="http://schemas.microsoft.com/office/drawing/2014/main" id="{E5D6509E-7604-4883-9F80-39733110E284}"/>
                </a:ext>
              </a:extLst>
            </p:cNvPr>
            <p:cNvSpPr/>
            <p:nvPr/>
          </p:nvSpPr>
          <p:spPr>
            <a:xfrm>
              <a:off x="7484534" y="2444634"/>
              <a:ext cx="1659465" cy="169333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996</a:t>
              </a:r>
            </a:p>
          </p:txBody>
        </p:sp>
        <p:sp>
          <p:nvSpPr>
            <p:cNvPr id="173" name="Trapezoid 172">
              <a:extLst>
                <a:ext uri="{FF2B5EF4-FFF2-40B4-BE49-F238E27FC236}">
                  <a16:creationId xmlns:a16="http://schemas.microsoft.com/office/drawing/2014/main" id="{03A5E338-D691-4AD7-AE5F-71BEFDB6CACE}"/>
                </a:ext>
              </a:extLst>
            </p:cNvPr>
            <p:cNvSpPr/>
            <p:nvPr/>
          </p:nvSpPr>
          <p:spPr>
            <a:xfrm>
              <a:off x="5825069" y="2457307"/>
              <a:ext cx="829733" cy="169333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484</a:t>
              </a:r>
            </a:p>
          </p:txBody>
        </p:sp>
        <p:sp>
          <p:nvSpPr>
            <p:cNvPr id="174" name="Trapezoid 173">
              <a:extLst>
                <a:ext uri="{FF2B5EF4-FFF2-40B4-BE49-F238E27FC236}">
                  <a16:creationId xmlns:a16="http://schemas.microsoft.com/office/drawing/2014/main" id="{D1433A42-3E66-45DB-9C71-9ED7DE7E555D}"/>
                </a:ext>
              </a:extLst>
            </p:cNvPr>
            <p:cNvSpPr/>
            <p:nvPr/>
          </p:nvSpPr>
          <p:spPr>
            <a:xfrm>
              <a:off x="7069669" y="2450367"/>
              <a:ext cx="414866" cy="169333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242</a:t>
              </a:r>
            </a:p>
          </p:txBody>
        </p:sp>
        <p:sp>
          <p:nvSpPr>
            <p:cNvPr id="175" name="Trapezoid 174">
              <a:extLst>
                <a:ext uri="{FF2B5EF4-FFF2-40B4-BE49-F238E27FC236}">
                  <a16:creationId xmlns:a16="http://schemas.microsoft.com/office/drawing/2014/main" id="{67BA7B28-80F5-4BBA-B8B8-AA2CF0F4343B}"/>
                </a:ext>
              </a:extLst>
            </p:cNvPr>
            <p:cNvSpPr/>
            <p:nvPr/>
          </p:nvSpPr>
          <p:spPr>
            <a:xfrm>
              <a:off x="5833536" y="2911322"/>
              <a:ext cx="1659465" cy="169333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996</a:t>
              </a:r>
            </a:p>
          </p:txBody>
        </p:sp>
        <p:sp>
          <p:nvSpPr>
            <p:cNvPr id="176" name="Trapezoid 175">
              <a:extLst>
                <a:ext uri="{FF2B5EF4-FFF2-40B4-BE49-F238E27FC236}">
                  <a16:creationId xmlns:a16="http://schemas.microsoft.com/office/drawing/2014/main" id="{932CE325-B4FB-4D15-A0B3-1B43FAC1219D}"/>
                </a:ext>
              </a:extLst>
            </p:cNvPr>
            <p:cNvSpPr/>
            <p:nvPr/>
          </p:nvSpPr>
          <p:spPr>
            <a:xfrm>
              <a:off x="8314266" y="2907232"/>
              <a:ext cx="829733" cy="169333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484</a:t>
              </a:r>
            </a:p>
          </p:txBody>
        </p:sp>
        <p:sp>
          <p:nvSpPr>
            <p:cNvPr id="177" name="Trapezoid 176">
              <a:extLst>
                <a:ext uri="{FF2B5EF4-FFF2-40B4-BE49-F238E27FC236}">
                  <a16:creationId xmlns:a16="http://schemas.microsoft.com/office/drawing/2014/main" id="{4D767E50-20E3-40A6-9200-C262A97ECD04}"/>
                </a:ext>
              </a:extLst>
            </p:cNvPr>
            <p:cNvSpPr/>
            <p:nvPr/>
          </p:nvSpPr>
          <p:spPr>
            <a:xfrm>
              <a:off x="7899401" y="2911032"/>
              <a:ext cx="414866" cy="169333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242</a:t>
              </a:r>
            </a:p>
          </p:txBody>
        </p:sp>
        <p:sp>
          <p:nvSpPr>
            <p:cNvPr id="178" name="Trapezoid 177">
              <a:extLst>
                <a:ext uri="{FF2B5EF4-FFF2-40B4-BE49-F238E27FC236}">
                  <a16:creationId xmlns:a16="http://schemas.microsoft.com/office/drawing/2014/main" id="{EEDEAD99-57D7-46C7-B607-FDB5D88CB01A}"/>
                </a:ext>
              </a:extLst>
            </p:cNvPr>
            <p:cNvSpPr/>
            <p:nvPr/>
          </p:nvSpPr>
          <p:spPr>
            <a:xfrm>
              <a:off x="5833536" y="3149097"/>
              <a:ext cx="1659465" cy="169333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996</a:t>
              </a:r>
            </a:p>
          </p:txBody>
        </p:sp>
        <p:sp>
          <p:nvSpPr>
            <p:cNvPr id="179" name="Trapezoid 178">
              <a:extLst>
                <a:ext uri="{FF2B5EF4-FFF2-40B4-BE49-F238E27FC236}">
                  <a16:creationId xmlns:a16="http://schemas.microsoft.com/office/drawing/2014/main" id="{AFFD3C11-52F4-48ED-9416-90942B1C6A3F}"/>
                </a:ext>
              </a:extLst>
            </p:cNvPr>
            <p:cNvSpPr/>
            <p:nvPr/>
          </p:nvSpPr>
          <p:spPr>
            <a:xfrm>
              <a:off x="8314266" y="3141573"/>
              <a:ext cx="829733" cy="169333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484</a:t>
              </a:r>
            </a:p>
          </p:txBody>
        </p:sp>
        <p:sp>
          <p:nvSpPr>
            <p:cNvPr id="180" name="Trapezoid 179">
              <a:extLst>
                <a:ext uri="{FF2B5EF4-FFF2-40B4-BE49-F238E27FC236}">
                  <a16:creationId xmlns:a16="http://schemas.microsoft.com/office/drawing/2014/main" id="{741B13FA-B7A2-4293-8112-9E121D0CD0FC}"/>
                </a:ext>
              </a:extLst>
            </p:cNvPr>
            <p:cNvSpPr/>
            <p:nvPr/>
          </p:nvSpPr>
          <p:spPr>
            <a:xfrm>
              <a:off x="7484535" y="3149097"/>
              <a:ext cx="414866" cy="169333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242</a:t>
              </a:r>
            </a:p>
          </p:txBody>
        </p:sp>
        <p:sp>
          <p:nvSpPr>
            <p:cNvPr id="181" name="Trapezoid 180">
              <a:extLst>
                <a:ext uri="{FF2B5EF4-FFF2-40B4-BE49-F238E27FC236}">
                  <a16:creationId xmlns:a16="http://schemas.microsoft.com/office/drawing/2014/main" id="{E128DAA2-185E-4BFE-BC71-D0E309BF33C1}"/>
                </a:ext>
              </a:extLst>
            </p:cNvPr>
            <p:cNvSpPr/>
            <p:nvPr/>
          </p:nvSpPr>
          <p:spPr>
            <a:xfrm>
              <a:off x="5833536" y="3379929"/>
              <a:ext cx="1659465" cy="169333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996</a:t>
              </a:r>
            </a:p>
          </p:txBody>
        </p:sp>
        <p:sp>
          <p:nvSpPr>
            <p:cNvPr id="182" name="Trapezoid 181">
              <a:extLst>
                <a:ext uri="{FF2B5EF4-FFF2-40B4-BE49-F238E27FC236}">
                  <a16:creationId xmlns:a16="http://schemas.microsoft.com/office/drawing/2014/main" id="{D6C28429-D6CA-4863-A70E-54B4BEC4C1EC}"/>
                </a:ext>
              </a:extLst>
            </p:cNvPr>
            <p:cNvSpPr/>
            <p:nvPr/>
          </p:nvSpPr>
          <p:spPr>
            <a:xfrm>
              <a:off x="5833536" y="3609954"/>
              <a:ext cx="1659465" cy="169333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996</a:t>
              </a:r>
            </a:p>
          </p:txBody>
        </p:sp>
        <p:sp>
          <p:nvSpPr>
            <p:cNvPr id="183" name="Trapezoid 182">
              <a:extLst>
                <a:ext uri="{FF2B5EF4-FFF2-40B4-BE49-F238E27FC236}">
                  <a16:creationId xmlns:a16="http://schemas.microsoft.com/office/drawing/2014/main" id="{5720C9C4-0093-4DF7-AC1F-F3384DFB312A}"/>
                </a:ext>
              </a:extLst>
            </p:cNvPr>
            <p:cNvSpPr/>
            <p:nvPr/>
          </p:nvSpPr>
          <p:spPr>
            <a:xfrm>
              <a:off x="7484534" y="3373758"/>
              <a:ext cx="829733" cy="169333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484</a:t>
              </a:r>
            </a:p>
          </p:txBody>
        </p:sp>
        <p:sp>
          <p:nvSpPr>
            <p:cNvPr id="184" name="Trapezoid 183">
              <a:extLst>
                <a:ext uri="{FF2B5EF4-FFF2-40B4-BE49-F238E27FC236}">
                  <a16:creationId xmlns:a16="http://schemas.microsoft.com/office/drawing/2014/main" id="{541A09CF-7288-46F3-A3C7-54A7A9B87572}"/>
                </a:ext>
              </a:extLst>
            </p:cNvPr>
            <p:cNvSpPr/>
            <p:nvPr/>
          </p:nvSpPr>
          <p:spPr>
            <a:xfrm>
              <a:off x="8729134" y="3379929"/>
              <a:ext cx="414866" cy="169333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242</a:t>
              </a:r>
            </a:p>
          </p:txBody>
        </p:sp>
        <p:sp>
          <p:nvSpPr>
            <p:cNvPr id="185" name="Trapezoid 184">
              <a:extLst>
                <a:ext uri="{FF2B5EF4-FFF2-40B4-BE49-F238E27FC236}">
                  <a16:creationId xmlns:a16="http://schemas.microsoft.com/office/drawing/2014/main" id="{61F56DFA-1BAB-49A5-B50F-72BD0FB333C3}"/>
                </a:ext>
              </a:extLst>
            </p:cNvPr>
            <p:cNvSpPr/>
            <p:nvPr/>
          </p:nvSpPr>
          <p:spPr>
            <a:xfrm>
              <a:off x="7484534" y="3621201"/>
              <a:ext cx="829733" cy="169333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484</a:t>
              </a:r>
            </a:p>
          </p:txBody>
        </p:sp>
        <p:sp>
          <p:nvSpPr>
            <p:cNvPr id="186" name="Trapezoid 185">
              <a:extLst>
                <a:ext uri="{FF2B5EF4-FFF2-40B4-BE49-F238E27FC236}">
                  <a16:creationId xmlns:a16="http://schemas.microsoft.com/office/drawing/2014/main" id="{F2B8B95D-8973-48F7-837F-9DF03292491A}"/>
                </a:ext>
              </a:extLst>
            </p:cNvPr>
            <p:cNvSpPr/>
            <p:nvPr/>
          </p:nvSpPr>
          <p:spPr>
            <a:xfrm>
              <a:off x="8314268" y="3627371"/>
              <a:ext cx="414866" cy="169333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242</a:t>
              </a:r>
            </a:p>
          </p:txBody>
        </p:sp>
        <p:sp>
          <p:nvSpPr>
            <p:cNvPr id="187" name="Trapezoid 186">
              <a:extLst>
                <a:ext uri="{FF2B5EF4-FFF2-40B4-BE49-F238E27FC236}">
                  <a16:creationId xmlns:a16="http://schemas.microsoft.com/office/drawing/2014/main" id="{9DE0A6E6-FF84-4500-BA22-1650C7F05D86}"/>
                </a:ext>
              </a:extLst>
            </p:cNvPr>
            <p:cNvSpPr/>
            <p:nvPr/>
          </p:nvSpPr>
          <p:spPr>
            <a:xfrm>
              <a:off x="5825069" y="2679474"/>
              <a:ext cx="829733" cy="169333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484</a:t>
              </a:r>
            </a:p>
          </p:txBody>
        </p:sp>
        <p:sp>
          <p:nvSpPr>
            <p:cNvPr id="188" name="Trapezoid 187">
              <a:extLst>
                <a:ext uri="{FF2B5EF4-FFF2-40B4-BE49-F238E27FC236}">
                  <a16:creationId xmlns:a16="http://schemas.microsoft.com/office/drawing/2014/main" id="{3048BFE9-F84C-4084-9CC9-949C23A31C17}"/>
                </a:ext>
              </a:extLst>
            </p:cNvPr>
            <p:cNvSpPr/>
            <p:nvPr/>
          </p:nvSpPr>
          <p:spPr>
            <a:xfrm>
              <a:off x="6654803" y="2673122"/>
              <a:ext cx="414866" cy="169333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242</a:t>
              </a:r>
            </a:p>
          </p:txBody>
        </p:sp>
        <p:sp>
          <p:nvSpPr>
            <p:cNvPr id="189" name="Trapezoid 188">
              <a:extLst>
                <a:ext uri="{FF2B5EF4-FFF2-40B4-BE49-F238E27FC236}">
                  <a16:creationId xmlns:a16="http://schemas.microsoft.com/office/drawing/2014/main" id="{8E27637B-F5CA-4DEC-BD84-1DE983FB6467}"/>
                </a:ext>
              </a:extLst>
            </p:cNvPr>
            <p:cNvSpPr/>
            <p:nvPr/>
          </p:nvSpPr>
          <p:spPr>
            <a:xfrm>
              <a:off x="7484534" y="2673122"/>
              <a:ext cx="1659465" cy="169333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996</a:t>
              </a:r>
            </a:p>
          </p:txBody>
        </p:sp>
        <p:sp>
          <p:nvSpPr>
            <p:cNvPr id="190" name="Trapezoid 189">
              <a:extLst>
                <a:ext uri="{FF2B5EF4-FFF2-40B4-BE49-F238E27FC236}">
                  <a16:creationId xmlns:a16="http://schemas.microsoft.com/office/drawing/2014/main" id="{424AA2F9-55F7-4610-8152-55FCC63244D6}"/>
                </a:ext>
              </a:extLst>
            </p:cNvPr>
            <p:cNvSpPr/>
            <p:nvPr/>
          </p:nvSpPr>
          <p:spPr>
            <a:xfrm>
              <a:off x="6201305" y="4077363"/>
              <a:ext cx="414866" cy="169333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242</a:t>
              </a:r>
            </a:p>
          </p:txBody>
        </p:sp>
        <p:sp>
          <p:nvSpPr>
            <p:cNvPr id="191" name="Trapezoid 190">
              <a:extLst>
                <a:ext uri="{FF2B5EF4-FFF2-40B4-BE49-F238E27FC236}">
                  <a16:creationId xmlns:a16="http://schemas.microsoft.com/office/drawing/2014/main" id="{179AEF90-F065-488C-A201-D83178461D9C}"/>
                </a:ext>
              </a:extLst>
            </p:cNvPr>
            <p:cNvSpPr/>
            <p:nvPr/>
          </p:nvSpPr>
          <p:spPr>
            <a:xfrm>
              <a:off x="6616170" y="4072149"/>
              <a:ext cx="829733" cy="169333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484</a:t>
              </a:r>
            </a:p>
          </p:txBody>
        </p:sp>
        <p:sp>
          <p:nvSpPr>
            <p:cNvPr id="192" name="Trapezoid 191">
              <a:extLst>
                <a:ext uri="{FF2B5EF4-FFF2-40B4-BE49-F238E27FC236}">
                  <a16:creationId xmlns:a16="http://schemas.microsoft.com/office/drawing/2014/main" id="{8D07C168-5F63-4B34-8D6A-14DF208DC207}"/>
                </a:ext>
              </a:extLst>
            </p:cNvPr>
            <p:cNvSpPr/>
            <p:nvPr/>
          </p:nvSpPr>
          <p:spPr>
            <a:xfrm>
              <a:off x="7445903" y="4071938"/>
              <a:ext cx="1659465" cy="169333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>
                  <a:solidFill>
                    <a:srgbClr val="0070C0"/>
                  </a:solidFill>
                </a:rPr>
                <a:t>996</a:t>
              </a:r>
            </a:p>
          </p:txBody>
        </p:sp>
        <p:sp>
          <p:nvSpPr>
            <p:cNvPr id="193" name="Trapezoid 192">
              <a:extLst>
                <a:ext uri="{FF2B5EF4-FFF2-40B4-BE49-F238E27FC236}">
                  <a16:creationId xmlns:a16="http://schemas.microsoft.com/office/drawing/2014/main" id="{7FC6A9F7-6B44-4AC9-864B-C43E017919B8}"/>
                </a:ext>
              </a:extLst>
            </p:cNvPr>
            <p:cNvSpPr/>
            <p:nvPr/>
          </p:nvSpPr>
          <p:spPr>
            <a:xfrm>
              <a:off x="5794905" y="4340214"/>
              <a:ext cx="414866" cy="169333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242</a:t>
              </a:r>
            </a:p>
          </p:txBody>
        </p:sp>
        <p:sp>
          <p:nvSpPr>
            <p:cNvPr id="194" name="Trapezoid 193">
              <a:extLst>
                <a:ext uri="{FF2B5EF4-FFF2-40B4-BE49-F238E27FC236}">
                  <a16:creationId xmlns:a16="http://schemas.microsoft.com/office/drawing/2014/main" id="{B65D65B7-646C-4728-B475-38AD6E6CCF03}"/>
                </a:ext>
              </a:extLst>
            </p:cNvPr>
            <p:cNvSpPr/>
            <p:nvPr/>
          </p:nvSpPr>
          <p:spPr>
            <a:xfrm>
              <a:off x="6616170" y="4334999"/>
              <a:ext cx="829733" cy="169333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484</a:t>
              </a:r>
            </a:p>
          </p:txBody>
        </p:sp>
        <p:sp>
          <p:nvSpPr>
            <p:cNvPr id="195" name="Trapezoid 194">
              <a:extLst>
                <a:ext uri="{FF2B5EF4-FFF2-40B4-BE49-F238E27FC236}">
                  <a16:creationId xmlns:a16="http://schemas.microsoft.com/office/drawing/2014/main" id="{7258C85B-CB50-47E5-8DCE-ABB1B7F95790}"/>
                </a:ext>
              </a:extLst>
            </p:cNvPr>
            <p:cNvSpPr/>
            <p:nvPr/>
          </p:nvSpPr>
          <p:spPr>
            <a:xfrm>
              <a:off x="7445903" y="4334788"/>
              <a:ext cx="1659465" cy="169333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996</a:t>
              </a:r>
            </a:p>
          </p:txBody>
        </p:sp>
        <p:sp>
          <p:nvSpPr>
            <p:cNvPr id="196" name="Trapezoid 195">
              <a:extLst>
                <a:ext uri="{FF2B5EF4-FFF2-40B4-BE49-F238E27FC236}">
                  <a16:creationId xmlns:a16="http://schemas.microsoft.com/office/drawing/2014/main" id="{E092B7B1-3BE5-4A51-9EE1-17129A243BF8}"/>
                </a:ext>
              </a:extLst>
            </p:cNvPr>
            <p:cNvSpPr/>
            <p:nvPr/>
          </p:nvSpPr>
          <p:spPr>
            <a:xfrm>
              <a:off x="7445903" y="4587759"/>
              <a:ext cx="1659465" cy="169333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996</a:t>
              </a:r>
            </a:p>
          </p:txBody>
        </p:sp>
        <p:sp>
          <p:nvSpPr>
            <p:cNvPr id="197" name="Trapezoid 196">
              <a:extLst>
                <a:ext uri="{FF2B5EF4-FFF2-40B4-BE49-F238E27FC236}">
                  <a16:creationId xmlns:a16="http://schemas.microsoft.com/office/drawing/2014/main" id="{4C588427-E813-4393-8EAC-DFB583463EA4}"/>
                </a:ext>
              </a:extLst>
            </p:cNvPr>
            <p:cNvSpPr/>
            <p:nvPr/>
          </p:nvSpPr>
          <p:spPr>
            <a:xfrm>
              <a:off x="5786437" y="4600432"/>
              <a:ext cx="829733" cy="169333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484</a:t>
              </a:r>
            </a:p>
          </p:txBody>
        </p:sp>
        <p:sp>
          <p:nvSpPr>
            <p:cNvPr id="198" name="Trapezoid 197">
              <a:extLst>
                <a:ext uri="{FF2B5EF4-FFF2-40B4-BE49-F238E27FC236}">
                  <a16:creationId xmlns:a16="http://schemas.microsoft.com/office/drawing/2014/main" id="{FE5F9500-8024-47B5-9C22-85E1D5CA3772}"/>
                </a:ext>
              </a:extLst>
            </p:cNvPr>
            <p:cNvSpPr/>
            <p:nvPr/>
          </p:nvSpPr>
          <p:spPr>
            <a:xfrm>
              <a:off x="7031037" y="4593492"/>
              <a:ext cx="414866" cy="169333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242</a:t>
              </a:r>
            </a:p>
          </p:txBody>
        </p:sp>
        <p:sp>
          <p:nvSpPr>
            <p:cNvPr id="199" name="Trapezoid 198">
              <a:extLst>
                <a:ext uri="{FF2B5EF4-FFF2-40B4-BE49-F238E27FC236}">
                  <a16:creationId xmlns:a16="http://schemas.microsoft.com/office/drawing/2014/main" id="{0CDA452B-5F0D-4C9E-ADC2-57D002928DC9}"/>
                </a:ext>
              </a:extLst>
            </p:cNvPr>
            <p:cNvSpPr/>
            <p:nvPr/>
          </p:nvSpPr>
          <p:spPr>
            <a:xfrm>
              <a:off x="5794904" y="5054447"/>
              <a:ext cx="1659465" cy="169333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996</a:t>
              </a:r>
            </a:p>
          </p:txBody>
        </p:sp>
        <p:sp>
          <p:nvSpPr>
            <p:cNvPr id="200" name="Trapezoid 199">
              <a:extLst>
                <a:ext uri="{FF2B5EF4-FFF2-40B4-BE49-F238E27FC236}">
                  <a16:creationId xmlns:a16="http://schemas.microsoft.com/office/drawing/2014/main" id="{D63A35E5-FD03-413D-91AF-6A1E9E3D8648}"/>
                </a:ext>
              </a:extLst>
            </p:cNvPr>
            <p:cNvSpPr/>
            <p:nvPr/>
          </p:nvSpPr>
          <p:spPr>
            <a:xfrm>
              <a:off x="8275635" y="5050357"/>
              <a:ext cx="829733" cy="169333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484</a:t>
              </a:r>
            </a:p>
          </p:txBody>
        </p:sp>
        <p:sp>
          <p:nvSpPr>
            <p:cNvPr id="201" name="Trapezoid 200">
              <a:extLst>
                <a:ext uri="{FF2B5EF4-FFF2-40B4-BE49-F238E27FC236}">
                  <a16:creationId xmlns:a16="http://schemas.microsoft.com/office/drawing/2014/main" id="{F86F45B6-FF3F-4E5E-8078-2CEC904163C7}"/>
                </a:ext>
              </a:extLst>
            </p:cNvPr>
            <p:cNvSpPr/>
            <p:nvPr/>
          </p:nvSpPr>
          <p:spPr>
            <a:xfrm>
              <a:off x="7860770" y="5054157"/>
              <a:ext cx="414866" cy="169333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242</a:t>
              </a:r>
            </a:p>
          </p:txBody>
        </p:sp>
        <p:sp>
          <p:nvSpPr>
            <p:cNvPr id="202" name="Trapezoid 201">
              <a:extLst>
                <a:ext uri="{FF2B5EF4-FFF2-40B4-BE49-F238E27FC236}">
                  <a16:creationId xmlns:a16="http://schemas.microsoft.com/office/drawing/2014/main" id="{B64EAFCD-51A3-4056-8F12-36CD72473397}"/>
                </a:ext>
              </a:extLst>
            </p:cNvPr>
            <p:cNvSpPr/>
            <p:nvPr/>
          </p:nvSpPr>
          <p:spPr>
            <a:xfrm>
              <a:off x="5794904" y="5292222"/>
              <a:ext cx="1659465" cy="169333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996</a:t>
              </a:r>
            </a:p>
          </p:txBody>
        </p:sp>
        <p:sp>
          <p:nvSpPr>
            <p:cNvPr id="203" name="Trapezoid 202">
              <a:extLst>
                <a:ext uri="{FF2B5EF4-FFF2-40B4-BE49-F238E27FC236}">
                  <a16:creationId xmlns:a16="http://schemas.microsoft.com/office/drawing/2014/main" id="{424BEC05-4B94-4729-8404-A0BD0FF3E4D7}"/>
                </a:ext>
              </a:extLst>
            </p:cNvPr>
            <p:cNvSpPr/>
            <p:nvPr/>
          </p:nvSpPr>
          <p:spPr>
            <a:xfrm>
              <a:off x="8275635" y="5284698"/>
              <a:ext cx="829733" cy="169333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484</a:t>
              </a:r>
            </a:p>
          </p:txBody>
        </p:sp>
        <p:sp>
          <p:nvSpPr>
            <p:cNvPr id="204" name="Trapezoid 203">
              <a:extLst>
                <a:ext uri="{FF2B5EF4-FFF2-40B4-BE49-F238E27FC236}">
                  <a16:creationId xmlns:a16="http://schemas.microsoft.com/office/drawing/2014/main" id="{AAADCA3D-5C8B-4976-9492-2803A2D00DCA}"/>
                </a:ext>
              </a:extLst>
            </p:cNvPr>
            <p:cNvSpPr/>
            <p:nvPr/>
          </p:nvSpPr>
          <p:spPr>
            <a:xfrm>
              <a:off x="7445904" y="5292222"/>
              <a:ext cx="414866" cy="169333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242</a:t>
              </a:r>
            </a:p>
          </p:txBody>
        </p:sp>
        <p:sp>
          <p:nvSpPr>
            <p:cNvPr id="205" name="Trapezoid 204">
              <a:extLst>
                <a:ext uri="{FF2B5EF4-FFF2-40B4-BE49-F238E27FC236}">
                  <a16:creationId xmlns:a16="http://schemas.microsoft.com/office/drawing/2014/main" id="{91EAE288-54D2-47E7-BA86-9287AF049812}"/>
                </a:ext>
              </a:extLst>
            </p:cNvPr>
            <p:cNvSpPr/>
            <p:nvPr/>
          </p:nvSpPr>
          <p:spPr>
            <a:xfrm>
              <a:off x="5794904" y="5523054"/>
              <a:ext cx="1659465" cy="169333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996</a:t>
              </a:r>
            </a:p>
          </p:txBody>
        </p:sp>
        <p:sp>
          <p:nvSpPr>
            <p:cNvPr id="206" name="Trapezoid 205">
              <a:extLst>
                <a:ext uri="{FF2B5EF4-FFF2-40B4-BE49-F238E27FC236}">
                  <a16:creationId xmlns:a16="http://schemas.microsoft.com/office/drawing/2014/main" id="{1CC05982-C74D-49B2-9F03-058254A4ED1F}"/>
                </a:ext>
              </a:extLst>
            </p:cNvPr>
            <p:cNvSpPr/>
            <p:nvPr/>
          </p:nvSpPr>
          <p:spPr>
            <a:xfrm>
              <a:off x="5794904" y="5753079"/>
              <a:ext cx="1659465" cy="169333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996</a:t>
              </a:r>
            </a:p>
          </p:txBody>
        </p:sp>
        <p:sp>
          <p:nvSpPr>
            <p:cNvPr id="207" name="Trapezoid 206">
              <a:extLst>
                <a:ext uri="{FF2B5EF4-FFF2-40B4-BE49-F238E27FC236}">
                  <a16:creationId xmlns:a16="http://schemas.microsoft.com/office/drawing/2014/main" id="{4F8B4685-77C2-45EE-8DF3-51C66619EE8C}"/>
                </a:ext>
              </a:extLst>
            </p:cNvPr>
            <p:cNvSpPr/>
            <p:nvPr/>
          </p:nvSpPr>
          <p:spPr>
            <a:xfrm>
              <a:off x="7445902" y="5516883"/>
              <a:ext cx="829733" cy="169333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484</a:t>
              </a:r>
            </a:p>
          </p:txBody>
        </p:sp>
        <p:sp>
          <p:nvSpPr>
            <p:cNvPr id="208" name="Trapezoid 207">
              <a:extLst>
                <a:ext uri="{FF2B5EF4-FFF2-40B4-BE49-F238E27FC236}">
                  <a16:creationId xmlns:a16="http://schemas.microsoft.com/office/drawing/2014/main" id="{AB7BAE24-951B-4E03-9611-23D047563A0A}"/>
                </a:ext>
              </a:extLst>
            </p:cNvPr>
            <p:cNvSpPr/>
            <p:nvPr/>
          </p:nvSpPr>
          <p:spPr>
            <a:xfrm>
              <a:off x="8690502" y="5523054"/>
              <a:ext cx="414866" cy="169333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242</a:t>
              </a:r>
            </a:p>
          </p:txBody>
        </p:sp>
        <p:sp>
          <p:nvSpPr>
            <p:cNvPr id="209" name="Trapezoid 208">
              <a:extLst>
                <a:ext uri="{FF2B5EF4-FFF2-40B4-BE49-F238E27FC236}">
                  <a16:creationId xmlns:a16="http://schemas.microsoft.com/office/drawing/2014/main" id="{A88E57EA-022A-4DE8-B830-26B12DF96DFB}"/>
                </a:ext>
              </a:extLst>
            </p:cNvPr>
            <p:cNvSpPr/>
            <p:nvPr/>
          </p:nvSpPr>
          <p:spPr>
            <a:xfrm>
              <a:off x="7445902" y="5764326"/>
              <a:ext cx="829733" cy="169333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484</a:t>
              </a:r>
            </a:p>
          </p:txBody>
        </p:sp>
        <p:sp>
          <p:nvSpPr>
            <p:cNvPr id="210" name="Trapezoid 209">
              <a:extLst>
                <a:ext uri="{FF2B5EF4-FFF2-40B4-BE49-F238E27FC236}">
                  <a16:creationId xmlns:a16="http://schemas.microsoft.com/office/drawing/2014/main" id="{6CEB3044-C1F5-4812-9D34-BF2BFBFD4D37}"/>
                </a:ext>
              </a:extLst>
            </p:cNvPr>
            <p:cNvSpPr/>
            <p:nvPr/>
          </p:nvSpPr>
          <p:spPr>
            <a:xfrm>
              <a:off x="8275636" y="5770496"/>
              <a:ext cx="414866" cy="169333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242</a:t>
              </a:r>
            </a:p>
          </p:txBody>
        </p:sp>
        <p:sp>
          <p:nvSpPr>
            <p:cNvPr id="211" name="Trapezoid 210">
              <a:extLst>
                <a:ext uri="{FF2B5EF4-FFF2-40B4-BE49-F238E27FC236}">
                  <a16:creationId xmlns:a16="http://schemas.microsoft.com/office/drawing/2014/main" id="{A9EA7D1B-DB8B-4F5F-ACDD-3687F254A553}"/>
                </a:ext>
              </a:extLst>
            </p:cNvPr>
            <p:cNvSpPr/>
            <p:nvPr/>
          </p:nvSpPr>
          <p:spPr>
            <a:xfrm>
              <a:off x="5786437" y="4822599"/>
              <a:ext cx="829733" cy="169333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484</a:t>
              </a:r>
            </a:p>
          </p:txBody>
        </p:sp>
        <p:sp>
          <p:nvSpPr>
            <p:cNvPr id="212" name="Trapezoid 211">
              <a:extLst>
                <a:ext uri="{FF2B5EF4-FFF2-40B4-BE49-F238E27FC236}">
                  <a16:creationId xmlns:a16="http://schemas.microsoft.com/office/drawing/2014/main" id="{FDCB8408-E966-492D-8268-388926862479}"/>
                </a:ext>
              </a:extLst>
            </p:cNvPr>
            <p:cNvSpPr/>
            <p:nvPr/>
          </p:nvSpPr>
          <p:spPr>
            <a:xfrm>
              <a:off x="6616171" y="4816247"/>
              <a:ext cx="414866" cy="169333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242</a:t>
              </a:r>
            </a:p>
          </p:txBody>
        </p:sp>
        <p:sp>
          <p:nvSpPr>
            <p:cNvPr id="213" name="Trapezoid 212">
              <a:extLst>
                <a:ext uri="{FF2B5EF4-FFF2-40B4-BE49-F238E27FC236}">
                  <a16:creationId xmlns:a16="http://schemas.microsoft.com/office/drawing/2014/main" id="{AC89B93C-DAF5-466F-9375-0720DFBDA148}"/>
                </a:ext>
              </a:extLst>
            </p:cNvPr>
            <p:cNvSpPr/>
            <p:nvPr/>
          </p:nvSpPr>
          <p:spPr>
            <a:xfrm>
              <a:off x="7445903" y="4816247"/>
              <a:ext cx="1659465" cy="169333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996</a:t>
              </a:r>
            </a:p>
          </p:txBody>
        </p:sp>
        <p:sp>
          <p:nvSpPr>
            <p:cNvPr id="215" name="Trapezoid 214">
              <a:extLst>
                <a:ext uri="{FF2B5EF4-FFF2-40B4-BE49-F238E27FC236}">
                  <a16:creationId xmlns:a16="http://schemas.microsoft.com/office/drawing/2014/main" id="{30F00C41-9023-4176-840D-4DA6C11FD3AC}"/>
                </a:ext>
              </a:extLst>
            </p:cNvPr>
            <p:cNvSpPr/>
            <p:nvPr/>
          </p:nvSpPr>
          <p:spPr>
            <a:xfrm>
              <a:off x="2527830" y="1929024"/>
              <a:ext cx="829733" cy="169333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484</a:t>
              </a:r>
            </a:p>
          </p:txBody>
        </p:sp>
        <p:sp>
          <p:nvSpPr>
            <p:cNvPr id="216" name="Trapezoid 215">
              <a:extLst>
                <a:ext uri="{FF2B5EF4-FFF2-40B4-BE49-F238E27FC236}">
                  <a16:creationId xmlns:a16="http://schemas.microsoft.com/office/drawing/2014/main" id="{9F95891C-2D6B-4005-8ED1-FC86670F7A13}"/>
                </a:ext>
              </a:extLst>
            </p:cNvPr>
            <p:cNvSpPr/>
            <p:nvPr/>
          </p:nvSpPr>
          <p:spPr>
            <a:xfrm>
              <a:off x="4173535" y="1930681"/>
              <a:ext cx="1659465" cy="167465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996</a:t>
              </a:r>
            </a:p>
          </p:txBody>
        </p:sp>
        <p:sp>
          <p:nvSpPr>
            <p:cNvPr id="217" name="Trapezoid 216">
              <a:extLst>
                <a:ext uri="{FF2B5EF4-FFF2-40B4-BE49-F238E27FC236}">
                  <a16:creationId xmlns:a16="http://schemas.microsoft.com/office/drawing/2014/main" id="{0A096591-38D7-4D87-9148-6AEF04D4B010}"/>
                </a:ext>
              </a:extLst>
            </p:cNvPr>
            <p:cNvSpPr/>
            <p:nvPr/>
          </p:nvSpPr>
          <p:spPr>
            <a:xfrm>
              <a:off x="4173535" y="2182679"/>
              <a:ext cx="1659465" cy="167717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996</a:t>
              </a:r>
            </a:p>
          </p:txBody>
        </p:sp>
        <p:sp>
          <p:nvSpPr>
            <p:cNvPr id="218" name="Trapezoid 217">
              <a:extLst>
                <a:ext uri="{FF2B5EF4-FFF2-40B4-BE49-F238E27FC236}">
                  <a16:creationId xmlns:a16="http://schemas.microsoft.com/office/drawing/2014/main" id="{9C8DD520-D393-4141-B077-4E17E6ED8B6F}"/>
                </a:ext>
              </a:extLst>
            </p:cNvPr>
            <p:cNvSpPr/>
            <p:nvPr/>
          </p:nvSpPr>
          <p:spPr>
            <a:xfrm>
              <a:off x="4198410" y="2457095"/>
              <a:ext cx="1617793" cy="156115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996</a:t>
              </a:r>
            </a:p>
          </p:txBody>
        </p:sp>
        <p:sp>
          <p:nvSpPr>
            <p:cNvPr id="219" name="Trapezoid 218">
              <a:extLst>
                <a:ext uri="{FF2B5EF4-FFF2-40B4-BE49-F238E27FC236}">
                  <a16:creationId xmlns:a16="http://schemas.microsoft.com/office/drawing/2014/main" id="{432DA2B2-3B6C-433C-AB44-343A3D93C525}"/>
                </a:ext>
              </a:extLst>
            </p:cNvPr>
            <p:cNvSpPr/>
            <p:nvPr/>
          </p:nvSpPr>
          <p:spPr>
            <a:xfrm>
              <a:off x="4198411" y="2682742"/>
              <a:ext cx="1634590" cy="166066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996</a:t>
              </a:r>
            </a:p>
          </p:txBody>
        </p:sp>
        <p:sp>
          <p:nvSpPr>
            <p:cNvPr id="220" name="Trapezoid 219">
              <a:extLst>
                <a:ext uri="{FF2B5EF4-FFF2-40B4-BE49-F238E27FC236}">
                  <a16:creationId xmlns:a16="http://schemas.microsoft.com/office/drawing/2014/main" id="{B3DDA822-C30E-48F1-97B3-DBE0F89767E7}"/>
                </a:ext>
              </a:extLst>
            </p:cNvPr>
            <p:cNvSpPr/>
            <p:nvPr/>
          </p:nvSpPr>
          <p:spPr>
            <a:xfrm>
              <a:off x="4173535" y="2918550"/>
              <a:ext cx="1659465" cy="168034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996</a:t>
              </a:r>
            </a:p>
          </p:txBody>
        </p:sp>
        <p:sp>
          <p:nvSpPr>
            <p:cNvPr id="221" name="Trapezoid 220">
              <a:extLst>
                <a:ext uri="{FF2B5EF4-FFF2-40B4-BE49-F238E27FC236}">
                  <a16:creationId xmlns:a16="http://schemas.microsoft.com/office/drawing/2014/main" id="{873A0E04-9A67-4F37-8DCB-C0E3CCE8AA8A}"/>
                </a:ext>
              </a:extLst>
            </p:cNvPr>
            <p:cNvSpPr/>
            <p:nvPr/>
          </p:nvSpPr>
          <p:spPr>
            <a:xfrm>
              <a:off x="4173535" y="3141347"/>
              <a:ext cx="1659465" cy="175747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996</a:t>
              </a:r>
            </a:p>
          </p:txBody>
        </p:sp>
        <p:sp>
          <p:nvSpPr>
            <p:cNvPr id="222" name="Trapezoid 221">
              <a:extLst>
                <a:ext uri="{FF2B5EF4-FFF2-40B4-BE49-F238E27FC236}">
                  <a16:creationId xmlns:a16="http://schemas.microsoft.com/office/drawing/2014/main" id="{8A5242D5-5760-440A-B006-95057F63402D}"/>
                </a:ext>
              </a:extLst>
            </p:cNvPr>
            <p:cNvSpPr/>
            <p:nvPr/>
          </p:nvSpPr>
          <p:spPr>
            <a:xfrm>
              <a:off x="4198410" y="3385783"/>
              <a:ext cx="1617793" cy="156115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996</a:t>
              </a:r>
            </a:p>
          </p:txBody>
        </p:sp>
        <p:sp>
          <p:nvSpPr>
            <p:cNvPr id="223" name="Trapezoid 222">
              <a:extLst>
                <a:ext uri="{FF2B5EF4-FFF2-40B4-BE49-F238E27FC236}">
                  <a16:creationId xmlns:a16="http://schemas.microsoft.com/office/drawing/2014/main" id="{0AE0617A-294A-4655-8E5F-06200B2AA0B1}"/>
                </a:ext>
              </a:extLst>
            </p:cNvPr>
            <p:cNvSpPr/>
            <p:nvPr/>
          </p:nvSpPr>
          <p:spPr>
            <a:xfrm>
              <a:off x="4198411" y="3611430"/>
              <a:ext cx="1634590" cy="166066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996</a:t>
              </a:r>
            </a:p>
          </p:txBody>
        </p:sp>
        <p:sp>
          <p:nvSpPr>
            <p:cNvPr id="224" name="Trapezoid 223">
              <a:extLst>
                <a:ext uri="{FF2B5EF4-FFF2-40B4-BE49-F238E27FC236}">
                  <a16:creationId xmlns:a16="http://schemas.microsoft.com/office/drawing/2014/main" id="{4039609C-A7F3-4D36-B713-171FED893016}"/>
                </a:ext>
              </a:extLst>
            </p:cNvPr>
            <p:cNvSpPr/>
            <p:nvPr/>
          </p:nvSpPr>
          <p:spPr>
            <a:xfrm>
              <a:off x="4126973" y="4071938"/>
              <a:ext cx="1659465" cy="169333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996</a:t>
              </a:r>
            </a:p>
          </p:txBody>
        </p:sp>
        <p:sp>
          <p:nvSpPr>
            <p:cNvPr id="225" name="Trapezoid 224">
              <a:extLst>
                <a:ext uri="{FF2B5EF4-FFF2-40B4-BE49-F238E27FC236}">
                  <a16:creationId xmlns:a16="http://schemas.microsoft.com/office/drawing/2014/main" id="{49E0169C-0F60-4764-A12A-851F6A707C37}"/>
                </a:ext>
              </a:extLst>
            </p:cNvPr>
            <p:cNvSpPr/>
            <p:nvPr/>
          </p:nvSpPr>
          <p:spPr>
            <a:xfrm>
              <a:off x="4126973" y="4337370"/>
              <a:ext cx="1659465" cy="175098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996</a:t>
              </a:r>
            </a:p>
          </p:txBody>
        </p:sp>
        <p:sp>
          <p:nvSpPr>
            <p:cNvPr id="226" name="Trapezoid 225">
              <a:extLst>
                <a:ext uri="{FF2B5EF4-FFF2-40B4-BE49-F238E27FC236}">
                  <a16:creationId xmlns:a16="http://schemas.microsoft.com/office/drawing/2014/main" id="{3B6DA6A5-7BD9-4308-A24F-182719D5FD04}"/>
                </a:ext>
              </a:extLst>
            </p:cNvPr>
            <p:cNvSpPr/>
            <p:nvPr/>
          </p:nvSpPr>
          <p:spPr>
            <a:xfrm>
              <a:off x="4151847" y="4600220"/>
              <a:ext cx="1617793" cy="156115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996</a:t>
              </a:r>
            </a:p>
          </p:txBody>
        </p:sp>
        <p:sp>
          <p:nvSpPr>
            <p:cNvPr id="227" name="Trapezoid 226">
              <a:extLst>
                <a:ext uri="{FF2B5EF4-FFF2-40B4-BE49-F238E27FC236}">
                  <a16:creationId xmlns:a16="http://schemas.microsoft.com/office/drawing/2014/main" id="{4682844B-92EC-437F-99E0-425432FA37B5}"/>
                </a:ext>
              </a:extLst>
            </p:cNvPr>
            <p:cNvSpPr/>
            <p:nvPr/>
          </p:nvSpPr>
          <p:spPr>
            <a:xfrm>
              <a:off x="4151848" y="4825867"/>
              <a:ext cx="1634590" cy="166066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996</a:t>
              </a:r>
            </a:p>
          </p:txBody>
        </p:sp>
        <p:sp>
          <p:nvSpPr>
            <p:cNvPr id="228" name="Trapezoid 227">
              <a:extLst>
                <a:ext uri="{FF2B5EF4-FFF2-40B4-BE49-F238E27FC236}">
                  <a16:creationId xmlns:a16="http://schemas.microsoft.com/office/drawing/2014/main" id="{CABF3F10-3D1A-4149-9851-C5AF3172EC83}"/>
                </a:ext>
              </a:extLst>
            </p:cNvPr>
            <p:cNvSpPr/>
            <p:nvPr/>
          </p:nvSpPr>
          <p:spPr>
            <a:xfrm>
              <a:off x="4126973" y="5061675"/>
              <a:ext cx="1659465" cy="168034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996</a:t>
              </a:r>
            </a:p>
          </p:txBody>
        </p:sp>
        <p:sp>
          <p:nvSpPr>
            <p:cNvPr id="229" name="Trapezoid 228">
              <a:extLst>
                <a:ext uri="{FF2B5EF4-FFF2-40B4-BE49-F238E27FC236}">
                  <a16:creationId xmlns:a16="http://schemas.microsoft.com/office/drawing/2014/main" id="{5464F9F1-E031-4E7B-93A0-DAAA214FA13C}"/>
                </a:ext>
              </a:extLst>
            </p:cNvPr>
            <p:cNvSpPr/>
            <p:nvPr/>
          </p:nvSpPr>
          <p:spPr>
            <a:xfrm>
              <a:off x="4126973" y="5284472"/>
              <a:ext cx="1659465" cy="175747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996</a:t>
              </a:r>
            </a:p>
          </p:txBody>
        </p:sp>
        <p:sp>
          <p:nvSpPr>
            <p:cNvPr id="230" name="Trapezoid 229">
              <a:extLst>
                <a:ext uri="{FF2B5EF4-FFF2-40B4-BE49-F238E27FC236}">
                  <a16:creationId xmlns:a16="http://schemas.microsoft.com/office/drawing/2014/main" id="{ACDF7216-4723-4895-A2DB-1BFE7BC6778F}"/>
                </a:ext>
              </a:extLst>
            </p:cNvPr>
            <p:cNvSpPr/>
            <p:nvPr/>
          </p:nvSpPr>
          <p:spPr>
            <a:xfrm>
              <a:off x="4151847" y="5528908"/>
              <a:ext cx="1617793" cy="156115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996</a:t>
              </a:r>
            </a:p>
          </p:txBody>
        </p:sp>
        <p:sp>
          <p:nvSpPr>
            <p:cNvPr id="231" name="Trapezoid 230">
              <a:extLst>
                <a:ext uri="{FF2B5EF4-FFF2-40B4-BE49-F238E27FC236}">
                  <a16:creationId xmlns:a16="http://schemas.microsoft.com/office/drawing/2014/main" id="{057E7351-6E9D-4135-BD0D-1B017854C160}"/>
                </a:ext>
              </a:extLst>
            </p:cNvPr>
            <p:cNvSpPr/>
            <p:nvPr/>
          </p:nvSpPr>
          <p:spPr>
            <a:xfrm>
              <a:off x="4151848" y="5754555"/>
              <a:ext cx="1634590" cy="166066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996</a:t>
              </a:r>
            </a:p>
          </p:txBody>
        </p:sp>
        <p:sp>
          <p:nvSpPr>
            <p:cNvPr id="232" name="Trapezoid 231">
              <a:extLst>
                <a:ext uri="{FF2B5EF4-FFF2-40B4-BE49-F238E27FC236}">
                  <a16:creationId xmlns:a16="http://schemas.microsoft.com/office/drawing/2014/main" id="{76B98028-64AB-4ECD-B251-0A30DF2E6207}"/>
                </a:ext>
              </a:extLst>
            </p:cNvPr>
            <p:cNvSpPr/>
            <p:nvPr/>
          </p:nvSpPr>
          <p:spPr>
            <a:xfrm>
              <a:off x="3786185" y="2188104"/>
              <a:ext cx="386813" cy="129943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242</a:t>
              </a:r>
            </a:p>
          </p:txBody>
        </p:sp>
        <p:sp>
          <p:nvSpPr>
            <p:cNvPr id="233" name="Trapezoid 232">
              <a:extLst>
                <a:ext uri="{FF2B5EF4-FFF2-40B4-BE49-F238E27FC236}">
                  <a16:creationId xmlns:a16="http://schemas.microsoft.com/office/drawing/2014/main" id="{5A82B04F-65AE-4BC7-A8AF-B4C42981A7B0}"/>
                </a:ext>
              </a:extLst>
            </p:cNvPr>
            <p:cNvSpPr/>
            <p:nvPr/>
          </p:nvSpPr>
          <p:spPr>
            <a:xfrm>
              <a:off x="2527830" y="2182890"/>
              <a:ext cx="829733" cy="169333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484</a:t>
              </a:r>
            </a:p>
          </p:txBody>
        </p:sp>
        <p:sp>
          <p:nvSpPr>
            <p:cNvPr id="234" name="Trapezoid 233">
              <a:extLst>
                <a:ext uri="{FF2B5EF4-FFF2-40B4-BE49-F238E27FC236}">
                  <a16:creationId xmlns:a16="http://schemas.microsoft.com/office/drawing/2014/main" id="{95E2289A-87F0-4432-8B30-75AD22990563}"/>
                </a:ext>
              </a:extLst>
            </p:cNvPr>
            <p:cNvSpPr/>
            <p:nvPr/>
          </p:nvSpPr>
          <p:spPr>
            <a:xfrm>
              <a:off x="3786188" y="2454810"/>
              <a:ext cx="414866" cy="162362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242</a:t>
              </a:r>
            </a:p>
          </p:txBody>
        </p:sp>
        <p:sp>
          <p:nvSpPr>
            <p:cNvPr id="235" name="Trapezoid 234">
              <a:extLst>
                <a:ext uri="{FF2B5EF4-FFF2-40B4-BE49-F238E27FC236}">
                  <a16:creationId xmlns:a16="http://schemas.microsoft.com/office/drawing/2014/main" id="{11B60AF6-086D-4794-88A2-E2DDD2E4FD10}"/>
                </a:ext>
              </a:extLst>
            </p:cNvPr>
            <p:cNvSpPr/>
            <p:nvPr/>
          </p:nvSpPr>
          <p:spPr>
            <a:xfrm>
              <a:off x="2527830" y="2428875"/>
              <a:ext cx="829733" cy="169333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484</a:t>
              </a:r>
            </a:p>
          </p:txBody>
        </p:sp>
        <p:sp>
          <p:nvSpPr>
            <p:cNvPr id="236" name="Trapezoid 235">
              <a:extLst>
                <a:ext uri="{FF2B5EF4-FFF2-40B4-BE49-F238E27FC236}">
                  <a16:creationId xmlns:a16="http://schemas.microsoft.com/office/drawing/2014/main" id="{9143BEEC-C1A4-4A19-B7DE-19F69219668E}"/>
                </a:ext>
              </a:extLst>
            </p:cNvPr>
            <p:cNvSpPr/>
            <p:nvPr/>
          </p:nvSpPr>
          <p:spPr>
            <a:xfrm>
              <a:off x="3792552" y="2687458"/>
              <a:ext cx="386813" cy="166066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242</a:t>
              </a:r>
            </a:p>
          </p:txBody>
        </p:sp>
        <p:sp>
          <p:nvSpPr>
            <p:cNvPr id="237" name="Trapezoid 236">
              <a:extLst>
                <a:ext uri="{FF2B5EF4-FFF2-40B4-BE49-F238E27FC236}">
                  <a16:creationId xmlns:a16="http://schemas.microsoft.com/office/drawing/2014/main" id="{212F22FC-0A38-409C-A1B5-EE9E447D0C15}"/>
                </a:ext>
              </a:extLst>
            </p:cNvPr>
            <p:cNvSpPr/>
            <p:nvPr/>
          </p:nvSpPr>
          <p:spPr>
            <a:xfrm>
              <a:off x="2527830" y="2682953"/>
              <a:ext cx="829733" cy="169333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484</a:t>
              </a:r>
            </a:p>
          </p:txBody>
        </p:sp>
        <p:sp>
          <p:nvSpPr>
            <p:cNvPr id="238" name="Trapezoid 237">
              <a:extLst>
                <a:ext uri="{FF2B5EF4-FFF2-40B4-BE49-F238E27FC236}">
                  <a16:creationId xmlns:a16="http://schemas.microsoft.com/office/drawing/2014/main" id="{2BA9E7FC-532E-49F0-BF83-8C4AE3661DC3}"/>
                </a:ext>
              </a:extLst>
            </p:cNvPr>
            <p:cNvSpPr/>
            <p:nvPr/>
          </p:nvSpPr>
          <p:spPr>
            <a:xfrm>
              <a:off x="3786187" y="2925146"/>
              <a:ext cx="386813" cy="170679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242</a:t>
              </a:r>
            </a:p>
          </p:txBody>
        </p:sp>
        <p:sp>
          <p:nvSpPr>
            <p:cNvPr id="239" name="Trapezoid 238">
              <a:extLst>
                <a:ext uri="{FF2B5EF4-FFF2-40B4-BE49-F238E27FC236}">
                  <a16:creationId xmlns:a16="http://schemas.microsoft.com/office/drawing/2014/main" id="{1AB3D9A0-A5F4-4B13-8F1C-A8A5871CE9CF}"/>
                </a:ext>
              </a:extLst>
            </p:cNvPr>
            <p:cNvSpPr/>
            <p:nvPr/>
          </p:nvSpPr>
          <p:spPr>
            <a:xfrm>
              <a:off x="2527830" y="2929149"/>
              <a:ext cx="843491" cy="157435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484</a:t>
              </a:r>
            </a:p>
          </p:txBody>
        </p:sp>
        <p:sp>
          <p:nvSpPr>
            <p:cNvPr id="240" name="Trapezoid 239">
              <a:extLst>
                <a:ext uri="{FF2B5EF4-FFF2-40B4-BE49-F238E27FC236}">
                  <a16:creationId xmlns:a16="http://schemas.microsoft.com/office/drawing/2014/main" id="{3F0E37E8-1E8D-45A4-84ED-65C88004ECB1}"/>
                </a:ext>
              </a:extLst>
            </p:cNvPr>
            <p:cNvSpPr/>
            <p:nvPr/>
          </p:nvSpPr>
          <p:spPr>
            <a:xfrm>
              <a:off x="3786187" y="3146775"/>
              <a:ext cx="386813" cy="168034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242</a:t>
              </a:r>
            </a:p>
          </p:txBody>
        </p:sp>
        <p:sp>
          <p:nvSpPr>
            <p:cNvPr id="241" name="Trapezoid 240">
              <a:extLst>
                <a:ext uri="{FF2B5EF4-FFF2-40B4-BE49-F238E27FC236}">
                  <a16:creationId xmlns:a16="http://schemas.microsoft.com/office/drawing/2014/main" id="{7EA8AC40-AAA7-4065-8234-8DD1E480A8E2}"/>
                </a:ext>
              </a:extLst>
            </p:cNvPr>
            <p:cNvSpPr/>
            <p:nvPr/>
          </p:nvSpPr>
          <p:spPr>
            <a:xfrm>
              <a:off x="2527830" y="3147966"/>
              <a:ext cx="829733" cy="161036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484</a:t>
              </a:r>
            </a:p>
          </p:txBody>
        </p:sp>
        <p:sp>
          <p:nvSpPr>
            <p:cNvPr id="242" name="Trapezoid 241">
              <a:extLst>
                <a:ext uri="{FF2B5EF4-FFF2-40B4-BE49-F238E27FC236}">
                  <a16:creationId xmlns:a16="http://schemas.microsoft.com/office/drawing/2014/main" id="{A6DCBB1D-7D19-4327-B25A-D569B793A108}"/>
                </a:ext>
              </a:extLst>
            </p:cNvPr>
            <p:cNvSpPr/>
            <p:nvPr/>
          </p:nvSpPr>
          <p:spPr>
            <a:xfrm>
              <a:off x="3786188" y="3387962"/>
              <a:ext cx="414866" cy="153936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242</a:t>
              </a:r>
            </a:p>
          </p:txBody>
        </p:sp>
        <p:sp>
          <p:nvSpPr>
            <p:cNvPr id="243" name="Trapezoid 242">
              <a:extLst>
                <a:ext uri="{FF2B5EF4-FFF2-40B4-BE49-F238E27FC236}">
                  <a16:creationId xmlns:a16="http://schemas.microsoft.com/office/drawing/2014/main" id="{FFE5071D-7D84-4773-9991-D8E5CF58CDE1}"/>
                </a:ext>
              </a:extLst>
            </p:cNvPr>
            <p:cNvSpPr/>
            <p:nvPr/>
          </p:nvSpPr>
          <p:spPr>
            <a:xfrm>
              <a:off x="2527830" y="3379929"/>
              <a:ext cx="829733" cy="161037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484</a:t>
              </a:r>
            </a:p>
          </p:txBody>
        </p:sp>
        <p:sp>
          <p:nvSpPr>
            <p:cNvPr id="244" name="Trapezoid 243">
              <a:extLst>
                <a:ext uri="{FF2B5EF4-FFF2-40B4-BE49-F238E27FC236}">
                  <a16:creationId xmlns:a16="http://schemas.microsoft.com/office/drawing/2014/main" id="{1F6CD215-B823-4CB8-9564-A876B31CAB78}"/>
                </a:ext>
              </a:extLst>
            </p:cNvPr>
            <p:cNvSpPr/>
            <p:nvPr/>
          </p:nvSpPr>
          <p:spPr>
            <a:xfrm>
              <a:off x="3786188" y="3624941"/>
              <a:ext cx="414866" cy="152555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242</a:t>
              </a:r>
            </a:p>
          </p:txBody>
        </p:sp>
        <p:sp>
          <p:nvSpPr>
            <p:cNvPr id="245" name="Trapezoid 244">
              <a:extLst>
                <a:ext uri="{FF2B5EF4-FFF2-40B4-BE49-F238E27FC236}">
                  <a16:creationId xmlns:a16="http://schemas.microsoft.com/office/drawing/2014/main" id="{7537A1C8-9104-4898-8A29-41984A4025CB}"/>
                </a:ext>
              </a:extLst>
            </p:cNvPr>
            <p:cNvSpPr/>
            <p:nvPr/>
          </p:nvSpPr>
          <p:spPr>
            <a:xfrm>
              <a:off x="2527830" y="3622898"/>
              <a:ext cx="829733" cy="156390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484</a:t>
              </a:r>
            </a:p>
          </p:txBody>
        </p:sp>
        <p:sp>
          <p:nvSpPr>
            <p:cNvPr id="246" name="Trapezoid 245">
              <a:extLst>
                <a:ext uri="{FF2B5EF4-FFF2-40B4-BE49-F238E27FC236}">
                  <a16:creationId xmlns:a16="http://schemas.microsoft.com/office/drawing/2014/main" id="{868AC67D-4E58-453C-AF1E-12DE4EC0AF56}"/>
                </a:ext>
              </a:extLst>
            </p:cNvPr>
            <p:cNvSpPr/>
            <p:nvPr/>
          </p:nvSpPr>
          <p:spPr>
            <a:xfrm>
              <a:off x="3371321" y="4084263"/>
              <a:ext cx="414866" cy="169333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242</a:t>
              </a:r>
            </a:p>
          </p:txBody>
        </p:sp>
        <p:sp>
          <p:nvSpPr>
            <p:cNvPr id="247" name="Trapezoid 246">
              <a:extLst>
                <a:ext uri="{FF2B5EF4-FFF2-40B4-BE49-F238E27FC236}">
                  <a16:creationId xmlns:a16="http://schemas.microsoft.com/office/drawing/2014/main" id="{067452F5-78CD-41E1-82BA-95C34692C90F}"/>
                </a:ext>
              </a:extLst>
            </p:cNvPr>
            <p:cNvSpPr/>
            <p:nvPr/>
          </p:nvSpPr>
          <p:spPr>
            <a:xfrm>
              <a:off x="2527830" y="4079049"/>
              <a:ext cx="829733" cy="169333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484</a:t>
              </a:r>
            </a:p>
          </p:txBody>
        </p:sp>
        <p:sp>
          <p:nvSpPr>
            <p:cNvPr id="248" name="Trapezoid 247">
              <a:extLst>
                <a:ext uri="{FF2B5EF4-FFF2-40B4-BE49-F238E27FC236}">
                  <a16:creationId xmlns:a16="http://schemas.microsoft.com/office/drawing/2014/main" id="{85F39FF9-F825-49FD-9EF0-76268FD04472}"/>
                </a:ext>
              </a:extLst>
            </p:cNvPr>
            <p:cNvSpPr/>
            <p:nvPr/>
          </p:nvSpPr>
          <p:spPr>
            <a:xfrm>
              <a:off x="3371321" y="4338129"/>
              <a:ext cx="414866" cy="169333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242</a:t>
              </a:r>
            </a:p>
          </p:txBody>
        </p:sp>
        <p:sp>
          <p:nvSpPr>
            <p:cNvPr id="249" name="Trapezoid 248">
              <a:extLst>
                <a:ext uri="{FF2B5EF4-FFF2-40B4-BE49-F238E27FC236}">
                  <a16:creationId xmlns:a16="http://schemas.microsoft.com/office/drawing/2014/main" id="{2A1C6C12-E0E2-47C4-949A-2382557FFF71}"/>
                </a:ext>
              </a:extLst>
            </p:cNvPr>
            <p:cNvSpPr/>
            <p:nvPr/>
          </p:nvSpPr>
          <p:spPr>
            <a:xfrm>
              <a:off x="2527830" y="4332915"/>
              <a:ext cx="829733" cy="169333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484</a:t>
              </a:r>
            </a:p>
          </p:txBody>
        </p:sp>
        <p:sp>
          <p:nvSpPr>
            <p:cNvPr id="250" name="Trapezoid 249">
              <a:extLst>
                <a:ext uri="{FF2B5EF4-FFF2-40B4-BE49-F238E27FC236}">
                  <a16:creationId xmlns:a16="http://schemas.microsoft.com/office/drawing/2014/main" id="{00E977A3-45E4-4674-8255-08A762EB05EB}"/>
                </a:ext>
              </a:extLst>
            </p:cNvPr>
            <p:cNvSpPr/>
            <p:nvPr/>
          </p:nvSpPr>
          <p:spPr>
            <a:xfrm>
              <a:off x="3371321" y="4584114"/>
              <a:ext cx="414866" cy="169333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242</a:t>
              </a:r>
            </a:p>
          </p:txBody>
        </p:sp>
        <p:sp>
          <p:nvSpPr>
            <p:cNvPr id="251" name="Trapezoid 250">
              <a:extLst>
                <a:ext uri="{FF2B5EF4-FFF2-40B4-BE49-F238E27FC236}">
                  <a16:creationId xmlns:a16="http://schemas.microsoft.com/office/drawing/2014/main" id="{0A5E5EBD-EE76-40AD-90A5-E962991EFFA7}"/>
                </a:ext>
              </a:extLst>
            </p:cNvPr>
            <p:cNvSpPr/>
            <p:nvPr/>
          </p:nvSpPr>
          <p:spPr>
            <a:xfrm>
              <a:off x="2527830" y="4578900"/>
              <a:ext cx="829733" cy="169333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484</a:t>
              </a:r>
            </a:p>
          </p:txBody>
        </p:sp>
        <p:sp>
          <p:nvSpPr>
            <p:cNvPr id="252" name="Trapezoid 251">
              <a:extLst>
                <a:ext uri="{FF2B5EF4-FFF2-40B4-BE49-F238E27FC236}">
                  <a16:creationId xmlns:a16="http://schemas.microsoft.com/office/drawing/2014/main" id="{E2DBC62E-F60E-4843-8CF2-D25F2EE36A37}"/>
                </a:ext>
              </a:extLst>
            </p:cNvPr>
            <p:cNvSpPr/>
            <p:nvPr/>
          </p:nvSpPr>
          <p:spPr>
            <a:xfrm>
              <a:off x="3371321" y="4838192"/>
              <a:ext cx="414866" cy="169333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242</a:t>
              </a:r>
            </a:p>
          </p:txBody>
        </p:sp>
        <p:sp>
          <p:nvSpPr>
            <p:cNvPr id="253" name="Trapezoid 252">
              <a:extLst>
                <a:ext uri="{FF2B5EF4-FFF2-40B4-BE49-F238E27FC236}">
                  <a16:creationId xmlns:a16="http://schemas.microsoft.com/office/drawing/2014/main" id="{872EB54B-5FA8-4B3C-A615-F5481CDC83DC}"/>
                </a:ext>
              </a:extLst>
            </p:cNvPr>
            <p:cNvSpPr/>
            <p:nvPr/>
          </p:nvSpPr>
          <p:spPr>
            <a:xfrm>
              <a:off x="2527830" y="4832978"/>
              <a:ext cx="829733" cy="169333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484</a:t>
              </a:r>
            </a:p>
          </p:txBody>
        </p:sp>
        <p:sp>
          <p:nvSpPr>
            <p:cNvPr id="254" name="Trapezoid 253">
              <a:extLst>
                <a:ext uri="{FF2B5EF4-FFF2-40B4-BE49-F238E27FC236}">
                  <a16:creationId xmlns:a16="http://schemas.microsoft.com/office/drawing/2014/main" id="{A9CFE8FC-4010-48DE-A94D-E8DAF104637A}"/>
                </a:ext>
              </a:extLst>
            </p:cNvPr>
            <p:cNvSpPr/>
            <p:nvPr/>
          </p:nvSpPr>
          <p:spPr>
            <a:xfrm>
              <a:off x="3371321" y="5084388"/>
              <a:ext cx="414866" cy="137661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242</a:t>
              </a:r>
            </a:p>
          </p:txBody>
        </p:sp>
        <p:sp>
          <p:nvSpPr>
            <p:cNvPr id="255" name="Trapezoid 254">
              <a:extLst>
                <a:ext uri="{FF2B5EF4-FFF2-40B4-BE49-F238E27FC236}">
                  <a16:creationId xmlns:a16="http://schemas.microsoft.com/office/drawing/2014/main" id="{039632E1-A983-4B10-8FEC-B923A311EE48}"/>
                </a:ext>
              </a:extLst>
            </p:cNvPr>
            <p:cNvSpPr/>
            <p:nvPr/>
          </p:nvSpPr>
          <p:spPr>
            <a:xfrm>
              <a:off x="2527830" y="5079173"/>
              <a:ext cx="829733" cy="137661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484</a:t>
              </a:r>
            </a:p>
          </p:txBody>
        </p:sp>
        <p:sp>
          <p:nvSpPr>
            <p:cNvPr id="256" name="Trapezoid 255">
              <a:extLst>
                <a:ext uri="{FF2B5EF4-FFF2-40B4-BE49-F238E27FC236}">
                  <a16:creationId xmlns:a16="http://schemas.microsoft.com/office/drawing/2014/main" id="{14366AFD-9EF7-448D-B4B2-97860DDE6256}"/>
                </a:ext>
              </a:extLst>
            </p:cNvPr>
            <p:cNvSpPr/>
            <p:nvPr/>
          </p:nvSpPr>
          <p:spPr>
            <a:xfrm>
              <a:off x="3371321" y="5289694"/>
              <a:ext cx="414866" cy="169333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242</a:t>
              </a:r>
            </a:p>
          </p:txBody>
        </p:sp>
        <p:sp>
          <p:nvSpPr>
            <p:cNvPr id="257" name="Trapezoid 256">
              <a:extLst>
                <a:ext uri="{FF2B5EF4-FFF2-40B4-BE49-F238E27FC236}">
                  <a16:creationId xmlns:a16="http://schemas.microsoft.com/office/drawing/2014/main" id="{308A7441-A18E-4A17-BA92-FB952D54AC4C}"/>
                </a:ext>
              </a:extLst>
            </p:cNvPr>
            <p:cNvSpPr/>
            <p:nvPr/>
          </p:nvSpPr>
          <p:spPr>
            <a:xfrm>
              <a:off x="2527830" y="5297991"/>
              <a:ext cx="829733" cy="161036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484</a:t>
              </a:r>
            </a:p>
          </p:txBody>
        </p:sp>
        <p:sp>
          <p:nvSpPr>
            <p:cNvPr id="258" name="Trapezoid 257">
              <a:extLst>
                <a:ext uri="{FF2B5EF4-FFF2-40B4-BE49-F238E27FC236}">
                  <a16:creationId xmlns:a16="http://schemas.microsoft.com/office/drawing/2014/main" id="{B1D59C1B-6658-4757-9030-6626B5C2BFF9}"/>
                </a:ext>
              </a:extLst>
            </p:cNvPr>
            <p:cNvSpPr/>
            <p:nvPr/>
          </p:nvSpPr>
          <p:spPr>
            <a:xfrm>
              <a:off x="3371321" y="5537987"/>
              <a:ext cx="414866" cy="153936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242</a:t>
              </a:r>
            </a:p>
          </p:txBody>
        </p:sp>
        <p:sp>
          <p:nvSpPr>
            <p:cNvPr id="259" name="Trapezoid 258">
              <a:extLst>
                <a:ext uri="{FF2B5EF4-FFF2-40B4-BE49-F238E27FC236}">
                  <a16:creationId xmlns:a16="http://schemas.microsoft.com/office/drawing/2014/main" id="{811F7F98-7666-4A16-9857-53A3606D567F}"/>
                </a:ext>
              </a:extLst>
            </p:cNvPr>
            <p:cNvSpPr/>
            <p:nvPr/>
          </p:nvSpPr>
          <p:spPr>
            <a:xfrm>
              <a:off x="2527830" y="5529954"/>
              <a:ext cx="829733" cy="161037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484</a:t>
              </a:r>
            </a:p>
          </p:txBody>
        </p:sp>
        <p:sp>
          <p:nvSpPr>
            <p:cNvPr id="260" name="Trapezoid 259">
              <a:extLst>
                <a:ext uri="{FF2B5EF4-FFF2-40B4-BE49-F238E27FC236}">
                  <a16:creationId xmlns:a16="http://schemas.microsoft.com/office/drawing/2014/main" id="{562BC25B-9559-4621-B23A-42C7294F7049}"/>
                </a:ext>
              </a:extLst>
            </p:cNvPr>
            <p:cNvSpPr/>
            <p:nvPr/>
          </p:nvSpPr>
          <p:spPr>
            <a:xfrm>
              <a:off x="3371321" y="5774966"/>
              <a:ext cx="414866" cy="152555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242</a:t>
              </a:r>
            </a:p>
          </p:txBody>
        </p:sp>
        <p:sp>
          <p:nvSpPr>
            <p:cNvPr id="261" name="Trapezoid 260">
              <a:extLst>
                <a:ext uri="{FF2B5EF4-FFF2-40B4-BE49-F238E27FC236}">
                  <a16:creationId xmlns:a16="http://schemas.microsoft.com/office/drawing/2014/main" id="{972658FD-565C-4DAE-9344-8BB60121505E}"/>
                </a:ext>
              </a:extLst>
            </p:cNvPr>
            <p:cNvSpPr/>
            <p:nvPr/>
          </p:nvSpPr>
          <p:spPr>
            <a:xfrm>
              <a:off x="2527830" y="5772923"/>
              <a:ext cx="829733" cy="156390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484</a:t>
              </a:r>
            </a:p>
          </p:txBody>
        </p:sp>
      </p:grpSp>
      <p:sp>
        <p:nvSpPr>
          <p:cNvPr id="262" name="Trapezoid 261">
            <a:extLst>
              <a:ext uri="{FF2B5EF4-FFF2-40B4-BE49-F238E27FC236}">
                <a16:creationId xmlns:a16="http://schemas.microsoft.com/office/drawing/2014/main" id="{5D947199-ABC3-4493-875C-0BFB83272DDD}"/>
              </a:ext>
            </a:extLst>
          </p:cNvPr>
          <p:cNvSpPr/>
          <p:nvPr/>
        </p:nvSpPr>
        <p:spPr>
          <a:xfrm>
            <a:off x="2482342" y="1740844"/>
            <a:ext cx="386813" cy="129943"/>
          </a:xfrm>
          <a:prstGeom prst="trapezoid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25" dirty="0"/>
              <a:t>242</a:t>
            </a:r>
          </a:p>
        </p:txBody>
      </p:sp>
    </p:spTree>
    <p:extLst>
      <p:ext uri="{BB962C8B-B14F-4D97-AF65-F5344CB8AC3E}">
        <p14:creationId xmlns:p14="http://schemas.microsoft.com/office/powerpoint/2010/main" val="320574002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742367A-642E-426A-B1EC-5BD7E2087E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509" y="1367561"/>
            <a:ext cx="8472782" cy="2497941"/>
          </a:xfrm>
        </p:spPr>
        <p:txBody>
          <a:bodyPr/>
          <a:lstStyle/>
          <a:p>
            <a:r>
              <a:rPr lang="en-US" dirty="0"/>
              <a:t>More modes </a:t>
            </a:r>
            <a:endParaRPr lang="en-US" sz="36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D7E61A4-35D7-45FF-99DD-E9D555D1CA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17</a:t>
            </a:fld>
            <a:endParaRPr lang="en-GB" alt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9F8A1E95-B6E6-41AE-81BD-90B7469F02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5872" y="500568"/>
            <a:ext cx="7772400" cy="1066800"/>
          </a:xfrm>
        </p:spPr>
        <p:txBody>
          <a:bodyPr/>
          <a:lstStyle/>
          <a:p>
            <a:r>
              <a:rPr lang="en-US" dirty="0"/>
              <a:t>140+140 MHz Cases (</a:t>
            </a:r>
            <a:r>
              <a:rPr lang="en-US" dirty="0" err="1"/>
              <a:t>cont</a:t>
            </a:r>
            <a:r>
              <a:rPr lang="en-US" dirty="0"/>
              <a:t>) </a:t>
            </a:r>
          </a:p>
        </p:txBody>
      </p:sp>
      <p:grpSp>
        <p:nvGrpSpPr>
          <p:cNvPr id="165" name="Group 164">
            <a:extLst>
              <a:ext uri="{FF2B5EF4-FFF2-40B4-BE49-F238E27FC236}">
                <a16:creationId xmlns:a16="http://schemas.microsoft.com/office/drawing/2014/main" id="{0F8873AD-1865-4C85-B723-37E548D09B67}"/>
              </a:ext>
            </a:extLst>
          </p:cNvPr>
          <p:cNvGrpSpPr/>
          <p:nvPr/>
        </p:nvGrpSpPr>
        <p:grpSpPr>
          <a:xfrm>
            <a:off x="1331640" y="1988840"/>
            <a:ext cx="6731527" cy="4011016"/>
            <a:chOff x="2412473" y="1928813"/>
            <a:chExt cx="6731527" cy="4011016"/>
          </a:xfrm>
          <a:solidFill>
            <a:srgbClr val="0070C0"/>
          </a:solidFill>
        </p:grpSpPr>
        <p:sp>
          <p:nvSpPr>
            <p:cNvPr id="166" name="Trapezoid 165">
              <a:extLst>
                <a:ext uri="{FF2B5EF4-FFF2-40B4-BE49-F238E27FC236}">
                  <a16:creationId xmlns:a16="http://schemas.microsoft.com/office/drawing/2014/main" id="{D76A3D26-96DA-43C4-ACCF-A858EDF90606}"/>
                </a:ext>
              </a:extLst>
            </p:cNvPr>
            <p:cNvSpPr/>
            <p:nvPr/>
          </p:nvSpPr>
          <p:spPr>
            <a:xfrm>
              <a:off x="6239936" y="1934238"/>
              <a:ext cx="414866" cy="169333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242</a:t>
              </a:r>
            </a:p>
          </p:txBody>
        </p:sp>
        <p:sp>
          <p:nvSpPr>
            <p:cNvPr id="167" name="Trapezoid 166">
              <a:extLst>
                <a:ext uri="{FF2B5EF4-FFF2-40B4-BE49-F238E27FC236}">
                  <a16:creationId xmlns:a16="http://schemas.microsoft.com/office/drawing/2014/main" id="{BDD008F7-EFE6-4996-AB9D-5C3FBF11DE9D}"/>
                </a:ext>
              </a:extLst>
            </p:cNvPr>
            <p:cNvSpPr/>
            <p:nvPr/>
          </p:nvSpPr>
          <p:spPr>
            <a:xfrm>
              <a:off x="6654801" y="1929024"/>
              <a:ext cx="829733" cy="169333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484</a:t>
              </a:r>
            </a:p>
          </p:txBody>
        </p:sp>
        <p:sp>
          <p:nvSpPr>
            <p:cNvPr id="168" name="Trapezoid 167">
              <a:extLst>
                <a:ext uri="{FF2B5EF4-FFF2-40B4-BE49-F238E27FC236}">
                  <a16:creationId xmlns:a16="http://schemas.microsoft.com/office/drawing/2014/main" id="{061F2055-BBA1-4222-B178-BBD517A852DA}"/>
                </a:ext>
              </a:extLst>
            </p:cNvPr>
            <p:cNvSpPr/>
            <p:nvPr/>
          </p:nvSpPr>
          <p:spPr>
            <a:xfrm>
              <a:off x="7484534" y="1928813"/>
              <a:ext cx="1659465" cy="169333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996</a:t>
              </a:r>
            </a:p>
          </p:txBody>
        </p:sp>
        <p:sp>
          <p:nvSpPr>
            <p:cNvPr id="169" name="Trapezoid 168">
              <a:extLst>
                <a:ext uri="{FF2B5EF4-FFF2-40B4-BE49-F238E27FC236}">
                  <a16:creationId xmlns:a16="http://schemas.microsoft.com/office/drawing/2014/main" id="{85B22C50-68D7-45B0-BC62-1586EC02A131}"/>
                </a:ext>
              </a:extLst>
            </p:cNvPr>
            <p:cNvSpPr/>
            <p:nvPr/>
          </p:nvSpPr>
          <p:spPr>
            <a:xfrm>
              <a:off x="5833537" y="2187893"/>
              <a:ext cx="414866" cy="159715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242</a:t>
              </a:r>
            </a:p>
          </p:txBody>
        </p:sp>
        <p:sp>
          <p:nvSpPr>
            <p:cNvPr id="170" name="Trapezoid 169">
              <a:extLst>
                <a:ext uri="{FF2B5EF4-FFF2-40B4-BE49-F238E27FC236}">
                  <a16:creationId xmlns:a16="http://schemas.microsoft.com/office/drawing/2014/main" id="{7E75EF6A-B0F3-4410-80C5-CEE984634408}"/>
                </a:ext>
              </a:extLst>
            </p:cNvPr>
            <p:cNvSpPr/>
            <p:nvPr/>
          </p:nvSpPr>
          <p:spPr>
            <a:xfrm>
              <a:off x="6654801" y="2191874"/>
              <a:ext cx="829733" cy="169333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484</a:t>
              </a:r>
            </a:p>
          </p:txBody>
        </p:sp>
        <p:sp>
          <p:nvSpPr>
            <p:cNvPr id="171" name="Trapezoid 170">
              <a:extLst>
                <a:ext uri="{FF2B5EF4-FFF2-40B4-BE49-F238E27FC236}">
                  <a16:creationId xmlns:a16="http://schemas.microsoft.com/office/drawing/2014/main" id="{7CECD7D9-3B2F-403A-BB61-2879645C2C13}"/>
                </a:ext>
              </a:extLst>
            </p:cNvPr>
            <p:cNvSpPr/>
            <p:nvPr/>
          </p:nvSpPr>
          <p:spPr>
            <a:xfrm>
              <a:off x="7484534" y="2191663"/>
              <a:ext cx="1659465" cy="169333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996</a:t>
              </a:r>
            </a:p>
          </p:txBody>
        </p:sp>
        <p:sp>
          <p:nvSpPr>
            <p:cNvPr id="172" name="Trapezoid 171">
              <a:extLst>
                <a:ext uri="{FF2B5EF4-FFF2-40B4-BE49-F238E27FC236}">
                  <a16:creationId xmlns:a16="http://schemas.microsoft.com/office/drawing/2014/main" id="{C5F79089-551B-4F97-881E-854FDA16B7FC}"/>
                </a:ext>
              </a:extLst>
            </p:cNvPr>
            <p:cNvSpPr/>
            <p:nvPr/>
          </p:nvSpPr>
          <p:spPr>
            <a:xfrm>
              <a:off x="7484534" y="2444634"/>
              <a:ext cx="1659465" cy="169333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996</a:t>
              </a:r>
            </a:p>
          </p:txBody>
        </p:sp>
        <p:sp>
          <p:nvSpPr>
            <p:cNvPr id="173" name="Trapezoid 172">
              <a:extLst>
                <a:ext uri="{FF2B5EF4-FFF2-40B4-BE49-F238E27FC236}">
                  <a16:creationId xmlns:a16="http://schemas.microsoft.com/office/drawing/2014/main" id="{F7AC8DD6-B101-45DD-92EC-64C36830F9BE}"/>
                </a:ext>
              </a:extLst>
            </p:cNvPr>
            <p:cNvSpPr/>
            <p:nvPr/>
          </p:nvSpPr>
          <p:spPr>
            <a:xfrm>
              <a:off x="5825069" y="2457307"/>
              <a:ext cx="829733" cy="169333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484</a:t>
              </a:r>
            </a:p>
          </p:txBody>
        </p:sp>
        <p:sp>
          <p:nvSpPr>
            <p:cNvPr id="174" name="Trapezoid 173">
              <a:extLst>
                <a:ext uri="{FF2B5EF4-FFF2-40B4-BE49-F238E27FC236}">
                  <a16:creationId xmlns:a16="http://schemas.microsoft.com/office/drawing/2014/main" id="{EA1A8A50-5CDF-4703-B838-6869848D1CF0}"/>
                </a:ext>
              </a:extLst>
            </p:cNvPr>
            <p:cNvSpPr/>
            <p:nvPr/>
          </p:nvSpPr>
          <p:spPr>
            <a:xfrm>
              <a:off x="7069669" y="2450367"/>
              <a:ext cx="414866" cy="169333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242</a:t>
              </a:r>
            </a:p>
          </p:txBody>
        </p:sp>
        <p:sp>
          <p:nvSpPr>
            <p:cNvPr id="175" name="Trapezoid 174">
              <a:extLst>
                <a:ext uri="{FF2B5EF4-FFF2-40B4-BE49-F238E27FC236}">
                  <a16:creationId xmlns:a16="http://schemas.microsoft.com/office/drawing/2014/main" id="{4ADFBB60-E9DA-4E5C-AE98-C4F2FB1E2E0A}"/>
                </a:ext>
              </a:extLst>
            </p:cNvPr>
            <p:cNvSpPr/>
            <p:nvPr/>
          </p:nvSpPr>
          <p:spPr>
            <a:xfrm>
              <a:off x="5833536" y="2911322"/>
              <a:ext cx="1659465" cy="169333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996</a:t>
              </a:r>
            </a:p>
          </p:txBody>
        </p:sp>
        <p:sp>
          <p:nvSpPr>
            <p:cNvPr id="176" name="Trapezoid 175">
              <a:extLst>
                <a:ext uri="{FF2B5EF4-FFF2-40B4-BE49-F238E27FC236}">
                  <a16:creationId xmlns:a16="http://schemas.microsoft.com/office/drawing/2014/main" id="{026BEB80-8698-45F5-9DA0-5DEB1E45D411}"/>
                </a:ext>
              </a:extLst>
            </p:cNvPr>
            <p:cNvSpPr/>
            <p:nvPr/>
          </p:nvSpPr>
          <p:spPr>
            <a:xfrm>
              <a:off x="8314266" y="2907232"/>
              <a:ext cx="829733" cy="169333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484</a:t>
              </a:r>
            </a:p>
          </p:txBody>
        </p:sp>
        <p:sp>
          <p:nvSpPr>
            <p:cNvPr id="177" name="Trapezoid 176">
              <a:extLst>
                <a:ext uri="{FF2B5EF4-FFF2-40B4-BE49-F238E27FC236}">
                  <a16:creationId xmlns:a16="http://schemas.microsoft.com/office/drawing/2014/main" id="{2294763C-DF2D-4717-82AD-C10BCF534D93}"/>
                </a:ext>
              </a:extLst>
            </p:cNvPr>
            <p:cNvSpPr/>
            <p:nvPr/>
          </p:nvSpPr>
          <p:spPr>
            <a:xfrm>
              <a:off x="7899401" y="2911032"/>
              <a:ext cx="414866" cy="169333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242</a:t>
              </a:r>
            </a:p>
          </p:txBody>
        </p:sp>
        <p:sp>
          <p:nvSpPr>
            <p:cNvPr id="178" name="Trapezoid 177">
              <a:extLst>
                <a:ext uri="{FF2B5EF4-FFF2-40B4-BE49-F238E27FC236}">
                  <a16:creationId xmlns:a16="http://schemas.microsoft.com/office/drawing/2014/main" id="{28FD81D2-29E5-4F09-B0BE-507D4EDD22A1}"/>
                </a:ext>
              </a:extLst>
            </p:cNvPr>
            <p:cNvSpPr/>
            <p:nvPr/>
          </p:nvSpPr>
          <p:spPr>
            <a:xfrm>
              <a:off x="5833536" y="3149097"/>
              <a:ext cx="1659465" cy="169333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996</a:t>
              </a:r>
            </a:p>
          </p:txBody>
        </p:sp>
        <p:sp>
          <p:nvSpPr>
            <p:cNvPr id="179" name="Trapezoid 178">
              <a:extLst>
                <a:ext uri="{FF2B5EF4-FFF2-40B4-BE49-F238E27FC236}">
                  <a16:creationId xmlns:a16="http://schemas.microsoft.com/office/drawing/2014/main" id="{82C20AF5-5390-4A63-BD5A-988EA59A8F37}"/>
                </a:ext>
              </a:extLst>
            </p:cNvPr>
            <p:cNvSpPr/>
            <p:nvPr/>
          </p:nvSpPr>
          <p:spPr>
            <a:xfrm>
              <a:off x="8314266" y="3141573"/>
              <a:ext cx="829733" cy="169333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484</a:t>
              </a:r>
            </a:p>
          </p:txBody>
        </p:sp>
        <p:sp>
          <p:nvSpPr>
            <p:cNvPr id="180" name="Trapezoid 179">
              <a:extLst>
                <a:ext uri="{FF2B5EF4-FFF2-40B4-BE49-F238E27FC236}">
                  <a16:creationId xmlns:a16="http://schemas.microsoft.com/office/drawing/2014/main" id="{55A92144-321B-4905-9F79-0F7D6A5A00B9}"/>
                </a:ext>
              </a:extLst>
            </p:cNvPr>
            <p:cNvSpPr/>
            <p:nvPr/>
          </p:nvSpPr>
          <p:spPr>
            <a:xfrm>
              <a:off x="7484535" y="3149097"/>
              <a:ext cx="414866" cy="169333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242</a:t>
              </a:r>
            </a:p>
          </p:txBody>
        </p:sp>
        <p:sp>
          <p:nvSpPr>
            <p:cNvPr id="181" name="Trapezoid 180">
              <a:extLst>
                <a:ext uri="{FF2B5EF4-FFF2-40B4-BE49-F238E27FC236}">
                  <a16:creationId xmlns:a16="http://schemas.microsoft.com/office/drawing/2014/main" id="{62CF4146-0189-44D1-AE19-8E339ADB9E4B}"/>
                </a:ext>
              </a:extLst>
            </p:cNvPr>
            <p:cNvSpPr/>
            <p:nvPr/>
          </p:nvSpPr>
          <p:spPr>
            <a:xfrm>
              <a:off x="5833536" y="3379929"/>
              <a:ext cx="1659465" cy="169333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996</a:t>
              </a:r>
            </a:p>
          </p:txBody>
        </p:sp>
        <p:sp>
          <p:nvSpPr>
            <p:cNvPr id="182" name="Trapezoid 181">
              <a:extLst>
                <a:ext uri="{FF2B5EF4-FFF2-40B4-BE49-F238E27FC236}">
                  <a16:creationId xmlns:a16="http://schemas.microsoft.com/office/drawing/2014/main" id="{C8A04F2C-2AB2-42A2-A9B5-6CD92D2EA24C}"/>
                </a:ext>
              </a:extLst>
            </p:cNvPr>
            <p:cNvSpPr/>
            <p:nvPr/>
          </p:nvSpPr>
          <p:spPr>
            <a:xfrm>
              <a:off x="5833536" y="3609954"/>
              <a:ext cx="1659465" cy="169333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996</a:t>
              </a:r>
            </a:p>
          </p:txBody>
        </p:sp>
        <p:sp>
          <p:nvSpPr>
            <p:cNvPr id="183" name="Trapezoid 182">
              <a:extLst>
                <a:ext uri="{FF2B5EF4-FFF2-40B4-BE49-F238E27FC236}">
                  <a16:creationId xmlns:a16="http://schemas.microsoft.com/office/drawing/2014/main" id="{38BA2EAD-2E0B-475B-9DED-5FD72F80D2E0}"/>
                </a:ext>
              </a:extLst>
            </p:cNvPr>
            <p:cNvSpPr/>
            <p:nvPr/>
          </p:nvSpPr>
          <p:spPr>
            <a:xfrm>
              <a:off x="7484534" y="3373758"/>
              <a:ext cx="829733" cy="169333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484</a:t>
              </a:r>
            </a:p>
          </p:txBody>
        </p:sp>
        <p:sp>
          <p:nvSpPr>
            <p:cNvPr id="184" name="Trapezoid 183">
              <a:extLst>
                <a:ext uri="{FF2B5EF4-FFF2-40B4-BE49-F238E27FC236}">
                  <a16:creationId xmlns:a16="http://schemas.microsoft.com/office/drawing/2014/main" id="{EA4C1FD7-030F-48AF-B356-840C1C8C0FF4}"/>
                </a:ext>
              </a:extLst>
            </p:cNvPr>
            <p:cNvSpPr/>
            <p:nvPr/>
          </p:nvSpPr>
          <p:spPr>
            <a:xfrm>
              <a:off x="8729134" y="3379929"/>
              <a:ext cx="414866" cy="169333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242</a:t>
              </a:r>
            </a:p>
          </p:txBody>
        </p:sp>
        <p:sp>
          <p:nvSpPr>
            <p:cNvPr id="185" name="Trapezoid 184">
              <a:extLst>
                <a:ext uri="{FF2B5EF4-FFF2-40B4-BE49-F238E27FC236}">
                  <a16:creationId xmlns:a16="http://schemas.microsoft.com/office/drawing/2014/main" id="{642082B5-F08F-4A09-8BA6-D69B7B733D4B}"/>
                </a:ext>
              </a:extLst>
            </p:cNvPr>
            <p:cNvSpPr/>
            <p:nvPr/>
          </p:nvSpPr>
          <p:spPr>
            <a:xfrm>
              <a:off x="7484534" y="3621201"/>
              <a:ext cx="829733" cy="169333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484</a:t>
              </a:r>
            </a:p>
          </p:txBody>
        </p:sp>
        <p:sp>
          <p:nvSpPr>
            <p:cNvPr id="186" name="Trapezoid 185">
              <a:extLst>
                <a:ext uri="{FF2B5EF4-FFF2-40B4-BE49-F238E27FC236}">
                  <a16:creationId xmlns:a16="http://schemas.microsoft.com/office/drawing/2014/main" id="{0BE2554A-1E2E-4524-B3A7-5ACEC9B2D220}"/>
                </a:ext>
              </a:extLst>
            </p:cNvPr>
            <p:cNvSpPr/>
            <p:nvPr/>
          </p:nvSpPr>
          <p:spPr>
            <a:xfrm>
              <a:off x="8314268" y="3627371"/>
              <a:ext cx="414866" cy="169333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242</a:t>
              </a:r>
            </a:p>
          </p:txBody>
        </p:sp>
        <p:sp>
          <p:nvSpPr>
            <p:cNvPr id="187" name="Trapezoid 186">
              <a:extLst>
                <a:ext uri="{FF2B5EF4-FFF2-40B4-BE49-F238E27FC236}">
                  <a16:creationId xmlns:a16="http://schemas.microsoft.com/office/drawing/2014/main" id="{F87E0305-18E9-42AB-BDF6-0655CCC1F3CE}"/>
                </a:ext>
              </a:extLst>
            </p:cNvPr>
            <p:cNvSpPr/>
            <p:nvPr/>
          </p:nvSpPr>
          <p:spPr>
            <a:xfrm>
              <a:off x="5825069" y="2679474"/>
              <a:ext cx="829733" cy="169333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484</a:t>
              </a:r>
            </a:p>
          </p:txBody>
        </p:sp>
        <p:sp>
          <p:nvSpPr>
            <p:cNvPr id="188" name="Trapezoid 187">
              <a:extLst>
                <a:ext uri="{FF2B5EF4-FFF2-40B4-BE49-F238E27FC236}">
                  <a16:creationId xmlns:a16="http://schemas.microsoft.com/office/drawing/2014/main" id="{12A8F252-D89B-4937-8009-2F4BBEF13F8A}"/>
                </a:ext>
              </a:extLst>
            </p:cNvPr>
            <p:cNvSpPr/>
            <p:nvPr/>
          </p:nvSpPr>
          <p:spPr>
            <a:xfrm>
              <a:off x="6654803" y="2673122"/>
              <a:ext cx="414866" cy="169333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242</a:t>
              </a:r>
            </a:p>
          </p:txBody>
        </p:sp>
        <p:sp>
          <p:nvSpPr>
            <p:cNvPr id="189" name="Trapezoid 188">
              <a:extLst>
                <a:ext uri="{FF2B5EF4-FFF2-40B4-BE49-F238E27FC236}">
                  <a16:creationId xmlns:a16="http://schemas.microsoft.com/office/drawing/2014/main" id="{BB0C8A09-FE51-42B2-93CC-E3703CC916AB}"/>
                </a:ext>
              </a:extLst>
            </p:cNvPr>
            <p:cNvSpPr/>
            <p:nvPr/>
          </p:nvSpPr>
          <p:spPr>
            <a:xfrm>
              <a:off x="7484534" y="2673122"/>
              <a:ext cx="1659465" cy="169333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996</a:t>
              </a:r>
            </a:p>
          </p:txBody>
        </p:sp>
        <p:sp>
          <p:nvSpPr>
            <p:cNvPr id="190" name="Trapezoid 189">
              <a:extLst>
                <a:ext uri="{FF2B5EF4-FFF2-40B4-BE49-F238E27FC236}">
                  <a16:creationId xmlns:a16="http://schemas.microsoft.com/office/drawing/2014/main" id="{9142354C-8A0C-4C0D-8C98-31A3FEB5367F}"/>
                </a:ext>
              </a:extLst>
            </p:cNvPr>
            <p:cNvSpPr/>
            <p:nvPr/>
          </p:nvSpPr>
          <p:spPr>
            <a:xfrm>
              <a:off x="6201305" y="4077363"/>
              <a:ext cx="414866" cy="169333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242</a:t>
              </a:r>
            </a:p>
          </p:txBody>
        </p:sp>
        <p:sp>
          <p:nvSpPr>
            <p:cNvPr id="191" name="Trapezoid 190">
              <a:extLst>
                <a:ext uri="{FF2B5EF4-FFF2-40B4-BE49-F238E27FC236}">
                  <a16:creationId xmlns:a16="http://schemas.microsoft.com/office/drawing/2014/main" id="{4FACE4D2-1F6A-4D80-9C71-97B3598457BC}"/>
                </a:ext>
              </a:extLst>
            </p:cNvPr>
            <p:cNvSpPr/>
            <p:nvPr/>
          </p:nvSpPr>
          <p:spPr>
            <a:xfrm>
              <a:off x="6616170" y="4072149"/>
              <a:ext cx="829733" cy="169333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484</a:t>
              </a:r>
            </a:p>
          </p:txBody>
        </p:sp>
        <p:sp>
          <p:nvSpPr>
            <p:cNvPr id="192" name="Trapezoid 191">
              <a:extLst>
                <a:ext uri="{FF2B5EF4-FFF2-40B4-BE49-F238E27FC236}">
                  <a16:creationId xmlns:a16="http://schemas.microsoft.com/office/drawing/2014/main" id="{064DDC4E-B570-4C59-8C37-7C9D96E63732}"/>
                </a:ext>
              </a:extLst>
            </p:cNvPr>
            <p:cNvSpPr/>
            <p:nvPr/>
          </p:nvSpPr>
          <p:spPr>
            <a:xfrm>
              <a:off x="7445903" y="4071938"/>
              <a:ext cx="1659465" cy="169333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996</a:t>
              </a:r>
            </a:p>
          </p:txBody>
        </p:sp>
        <p:sp>
          <p:nvSpPr>
            <p:cNvPr id="193" name="Trapezoid 192">
              <a:extLst>
                <a:ext uri="{FF2B5EF4-FFF2-40B4-BE49-F238E27FC236}">
                  <a16:creationId xmlns:a16="http://schemas.microsoft.com/office/drawing/2014/main" id="{55DA274E-3AE4-4896-A482-20AC2D8AC3C9}"/>
                </a:ext>
              </a:extLst>
            </p:cNvPr>
            <p:cNvSpPr/>
            <p:nvPr/>
          </p:nvSpPr>
          <p:spPr>
            <a:xfrm>
              <a:off x="5794905" y="4340214"/>
              <a:ext cx="414866" cy="169333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242</a:t>
              </a:r>
            </a:p>
          </p:txBody>
        </p:sp>
        <p:sp>
          <p:nvSpPr>
            <p:cNvPr id="194" name="Trapezoid 193">
              <a:extLst>
                <a:ext uri="{FF2B5EF4-FFF2-40B4-BE49-F238E27FC236}">
                  <a16:creationId xmlns:a16="http://schemas.microsoft.com/office/drawing/2014/main" id="{EF45428E-C84A-45A6-9FF0-5806BB22BBCE}"/>
                </a:ext>
              </a:extLst>
            </p:cNvPr>
            <p:cNvSpPr/>
            <p:nvPr/>
          </p:nvSpPr>
          <p:spPr>
            <a:xfrm>
              <a:off x="6616170" y="4334999"/>
              <a:ext cx="829733" cy="169333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484</a:t>
              </a:r>
            </a:p>
          </p:txBody>
        </p:sp>
        <p:sp>
          <p:nvSpPr>
            <p:cNvPr id="195" name="Trapezoid 194">
              <a:extLst>
                <a:ext uri="{FF2B5EF4-FFF2-40B4-BE49-F238E27FC236}">
                  <a16:creationId xmlns:a16="http://schemas.microsoft.com/office/drawing/2014/main" id="{7A91A228-6B56-4AA4-BB7B-1906E09C0B8B}"/>
                </a:ext>
              </a:extLst>
            </p:cNvPr>
            <p:cNvSpPr/>
            <p:nvPr/>
          </p:nvSpPr>
          <p:spPr>
            <a:xfrm>
              <a:off x="7445903" y="4334788"/>
              <a:ext cx="1659465" cy="169333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996</a:t>
              </a:r>
            </a:p>
          </p:txBody>
        </p:sp>
        <p:sp>
          <p:nvSpPr>
            <p:cNvPr id="196" name="Trapezoid 195">
              <a:extLst>
                <a:ext uri="{FF2B5EF4-FFF2-40B4-BE49-F238E27FC236}">
                  <a16:creationId xmlns:a16="http://schemas.microsoft.com/office/drawing/2014/main" id="{F939F40E-0A3E-4D59-A793-82347A319860}"/>
                </a:ext>
              </a:extLst>
            </p:cNvPr>
            <p:cNvSpPr/>
            <p:nvPr/>
          </p:nvSpPr>
          <p:spPr>
            <a:xfrm>
              <a:off x="7445903" y="4587759"/>
              <a:ext cx="1659465" cy="169333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996</a:t>
              </a:r>
            </a:p>
          </p:txBody>
        </p:sp>
        <p:sp>
          <p:nvSpPr>
            <p:cNvPr id="197" name="Trapezoid 196">
              <a:extLst>
                <a:ext uri="{FF2B5EF4-FFF2-40B4-BE49-F238E27FC236}">
                  <a16:creationId xmlns:a16="http://schemas.microsoft.com/office/drawing/2014/main" id="{5DE81691-9AE1-47B1-8063-DAD384FD2C4F}"/>
                </a:ext>
              </a:extLst>
            </p:cNvPr>
            <p:cNvSpPr/>
            <p:nvPr/>
          </p:nvSpPr>
          <p:spPr>
            <a:xfrm>
              <a:off x="5786437" y="4600432"/>
              <a:ext cx="829733" cy="169333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484</a:t>
              </a:r>
            </a:p>
          </p:txBody>
        </p:sp>
        <p:sp>
          <p:nvSpPr>
            <p:cNvPr id="198" name="Trapezoid 197">
              <a:extLst>
                <a:ext uri="{FF2B5EF4-FFF2-40B4-BE49-F238E27FC236}">
                  <a16:creationId xmlns:a16="http://schemas.microsoft.com/office/drawing/2014/main" id="{8DEAD169-8870-48C4-9CA5-C2A5F098084F}"/>
                </a:ext>
              </a:extLst>
            </p:cNvPr>
            <p:cNvSpPr/>
            <p:nvPr/>
          </p:nvSpPr>
          <p:spPr>
            <a:xfrm>
              <a:off x="7031037" y="4593492"/>
              <a:ext cx="414866" cy="169333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242</a:t>
              </a:r>
            </a:p>
          </p:txBody>
        </p:sp>
        <p:sp>
          <p:nvSpPr>
            <p:cNvPr id="199" name="Trapezoid 198">
              <a:extLst>
                <a:ext uri="{FF2B5EF4-FFF2-40B4-BE49-F238E27FC236}">
                  <a16:creationId xmlns:a16="http://schemas.microsoft.com/office/drawing/2014/main" id="{6E8B09A8-9567-4450-880A-BA298C127322}"/>
                </a:ext>
              </a:extLst>
            </p:cNvPr>
            <p:cNvSpPr/>
            <p:nvPr/>
          </p:nvSpPr>
          <p:spPr>
            <a:xfrm>
              <a:off x="5794904" y="5054447"/>
              <a:ext cx="1659465" cy="169333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996</a:t>
              </a:r>
            </a:p>
          </p:txBody>
        </p:sp>
        <p:sp>
          <p:nvSpPr>
            <p:cNvPr id="200" name="Trapezoid 199">
              <a:extLst>
                <a:ext uri="{FF2B5EF4-FFF2-40B4-BE49-F238E27FC236}">
                  <a16:creationId xmlns:a16="http://schemas.microsoft.com/office/drawing/2014/main" id="{7AD593F6-1F12-43A9-A643-4707B434A8D5}"/>
                </a:ext>
              </a:extLst>
            </p:cNvPr>
            <p:cNvSpPr/>
            <p:nvPr/>
          </p:nvSpPr>
          <p:spPr>
            <a:xfrm>
              <a:off x="8275635" y="5050357"/>
              <a:ext cx="829733" cy="169333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484</a:t>
              </a:r>
            </a:p>
          </p:txBody>
        </p:sp>
        <p:sp>
          <p:nvSpPr>
            <p:cNvPr id="201" name="Trapezoid 200">
              <a:extLst>
                <a:ext uri="{FF2B5EF4-FFF2-40B4-BE49-F238E27FC236}">
                  <a16:creationId xmlns:a16="http://schemas.microsoft.com/office/drawing/2014/main" id="{058F742C-CC69-470D-914D-0673870214A4}"/>
                </a:ext>
              </a:extLst>
            </p:cNvPr>
            <p:cNvSpPr/>
            <p:nvPr/>
          </p:nvSpPr>
          <p:spPr>
            <a:xfrm>
              <a:off x="7860770" y="5054157"/>
              <a:ext cx="414866" cy="169333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242</a:t>
              </a:r>
            </a:p>
          </p:txBody>
        </p:sp>
        <p:sp>
          <p:nvSpPr>
            <p:cNvPr id="202" name="Trapezoid 201">
              <a:extLst>
                <a:ext uri="{FF2B5EF4-FFF2-40B4-BE49-F238E27FC236}">
                  <a16:creationId xmlns:a16="http://schemas.microsoft.com/office/drawing/2014/main" id="{750C8810-D0F9-403C-9CB2-2032DCA9DB33}"/>
                </a:ext>
              </a:extLst>
            </p:cNvPr>
            <p:cNvSpPr/>
            <p:nvPr/>
          </p:nvSpPr>
          <p:spPr>
            <a:xfrm>
              <a:off x="5794904" y="5292222"/>
              <a:ext cx="1659465" cy="169333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996</a:t>
              </a:r>
            </a:p>
          </p:txBody>
        </p:sp>
        <p:sp>
          <p:nvSpPr>
            <p:cNvPr id="203" name="Trapezoid 202">
              <a:extLst>
                <a:ext uri="{FF2B5EF4-FFF2-40B4-BE49-F238E27FC236}">
                  <a16:creationId xmlns:a16="http://schemas.microsoft.com/office/drawing/2014/main" id="{C95A489C-CE68-4B2F-B156-42A237B65743}"/>
                </a:ext>
              </a:extLst>
            </p:cNvPr>
            <p:cNvSpPr/>
            <p:nvPr/>
          </p:nvSpPr>
          <p:spPr>
            <a:xfrm>
              <a:off x="8275635" y="5284698"/>
              <a:ext cx="829733" cy="169333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484</a:t>
              </a:r>
            </a:p>
          </p:txBody>
        </p:sp>
        <p:sp>
          <p:nvSpPr>
            <p:cNvPr id="204" name="Trapezoid 203">
              <a:extLst>
                <a:ext uri="{FF2B5EF4-FFF2-40B4-BE49-F238E27FC236}">
                  <a16:creationId xmlns:a16="http://schemas.microsoft.com/office/drawing/2014/main" id="{0D15EB06-E6AD-4A18-A976-E5239B34DE31}"/>
                </a:ext>
              </a:extLst>
            </p:cNvPr>
            <p:cNvSpPr/>
            <p:nvPr/>
          </p:nvSpPr>
          <p:spPr>
            <a:xfrm>
              <a:off x="7445904" y="5292222"/>
              <a:ext cx="414866" cy="169333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242</a:t>
              </a:r>
            </a:p>
          </p:txBody>
        </p:sp>
        <p:sp>
          <p:nvSpPr>
            <p:cNvPr id="205" name="Trapezoid 204">
              <a:extLst>
                <a:ext uri="{FF2B5EF4-FFF2-40B4-BE49-F238E27FC236}">
                  <a16:creationId xmlns:a16="http://schemas.microsoft.com/office/drawing/2014/main" id="{76922C47-0169-4484-856A-7CF4260791BE}"/>
                </a:ext>
              </a:extLst>
            </p:cNvPr>
            <p:cNvSpPr/>
            <p:nvPr/>
          </p:nvSpPr>
          <p:spPr>
            <a:xfrm>
              <a:off x="5794904" y="5523054"/>
              <a:ext cx="1659465" cy="169333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996</a:t>
              </a:r>
            </a:p>
          </p:txBody>
        </p:sp>
        <p:sp>
          <p:nvSpPr>
            <p:cNvPr id="206" name="Trapezoid 205">
              <a:extLst>
                <a:ext uri="{FF2B5EF4-FFF2-40B4-BE49-F238E27FC236}">
                  <a16:creationId xmlns:a16="http://schemas.microsoft.com/office/drawing/2014/main" id="{71E1971D-769F-4BF1-9B7A-88B81DF40DEC}"/>
                </a:ext>
              </a:extLst>
            </p:cNvPr>
            <p:cNvSpPr/>
            <p:nvPr/>
          </p:nvSpPr>
          <p:spPr>
            <a:xfrm>
              <a:off x="5794904" y="5753079"/>
              <a:ext cx="1659465" cy="169333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996</a:t>
              </a:r>
            </a:p>
          </p:txBody>
        </p:sp>
        <p:sp>
          <p:nvSpPr>
            <p:cNvPr id="207" name="Trapezoid 206">
              <a:extLst>
                <a:ext uri="{FF2B5EF4-FFF2-40B4-BE49-F238E27FC236}">
                  <a16:creationId xmlns:a16="http://schemas.microsoft.com/office/drawing/2014/main" id="{8967AD69-9D8F-45F8-9AE1-8B4B4C3F00FB}"/>
                </a:ext>
              </a:extLst>
            </p:cNvPr>
            <p:cNvSpPr/>
            <p:nvPr/>
          </p:nvSpPr>
          <p:spPr>
            <a:xfrm>
              <a:off x="7445902" y="5516883"/>
              <a:ext cx="829733" cy="169333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484</a:t>
              </a:r>
            </a:p>
          </p:txBody>
        </p:sp>
        <p:sp>
          <p:nvSpPr>
            <p:cNvPr id="208" name="Trapezoid 207">
              <a:extLst>
                <a:ext uri="{FF2B5EF4-FFF2-40B4-BE49-F238E27FC236}">
                  <a16:creationId xmlns:a16="http://schemas.microsoft.com/office/drawing/2014/main" id="{76934822-094B-48A3-8F23-0AB72AED676A}"/>
                </a:ext>
              </a:extLst>
            </p:cNvPr>
            <p:cNvSpPr/>
            <p:nvPr/>
          </p:nvSpPr>
          <p:spPr>
            <a:xfrm>
              <a:off x="8690502" y="5523054"/>
              <a:ext cx="414866" cy="169333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242</a:t>
              </a:r>
            </a:p>
          </p:txBody>
        </p:sp>
        <p:sp>
          <p:nvSpPr>
            <p:cNvPr id="209" name="Trapezoid 208">
              <a:extLst>
                <a:ext uri="{FF2B5EF4-FFF2-40B4-BE49-F238E27FC236}">
                  <a16:creationId xmlns:a16="http://schemas.microsoft.com/office/drawing/2014/main" id="{D3FACEFA-9FF5-4DEB-BFB9-947D9522B578}"/>
                </a:ext>
              </a:extLst>
            </p:cNvPr>
            <p:cNvSpPr/>
            <p:nvPr/>
          </p:nvSpPr>
          <p:spPr>
            <a:xfrm>
              <a:off x="7445902" y="5764326"/>
              <a:ext cx="829733" cy="169333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484</a:t>
              </a:r>
            </a:p>
          </p:txBody>
        </p:sp>
        <p:sp>
          <p:nvSpPr>
            <p:cNvPr id="210" name="Trapezoid 209">
              <a:extLst>
                <a:ext uri="{FF2B5EF4-FFF2-40B4-BE49-F238E27FC236}">
                  <a16:creationId xmlns:a16="http://schemas.microsoft.com/office/drawing/2014/main" id="{7EA231D7-3344-443C-B281-0D9DED8ADB46}"/>
                </a:ext>
              </a:extLst>
            </p:cNvPr>
            <p:cNvSpPr/>
            <p:nvPr/>
          </p:nvSpPr>
          <p:spPr>
            <a:xfrm>
              <a:off x="8275636" y="5770496"/>
              <a:ext cx="414866" cy="169333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242</a:t>
              </a:r>
            </a:p>
          </p:txBody>
        </p:sp>
        <p:sp>
          <p:nvSpPr>
            <p:cNvPr id="211" name="Trapezoid 210">
              <a:extLst>
                <a:ext uri="{FF2B5EF4-FFF2-40B4-BE49-F238E27FC236}">
                  <a16:creationId xmlns:a16="http://schemas.microsoft.com/office/drawing/2014/main" id="{1ECCCFCA-CF18-4A82-8CB9-AFA5FF8A37A6}"/>
                </a:ext>
              </a:extLst>
            </p:cNvPr>
            <p:cNvSpPr/>
            <p:nvPr/>
          </p:nvSpPr>
          <p:spPr>
            <a:xfrm>
              <a:off x="5786437" y="4822599"/>
              <a:ext cx="829733" cy="169333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484</a:t>
              </a:r>
            </a:p>
          </p:txBody>
        </p:sp>
        <p:sp>
          <p:nvSpPr>
            <p:cNvPr id="212" name="Trapezoid 211">
              <a:extLst>
                <a:ext uri="{FF2B5EF4-FFF2-40B4-BE49-F238E27FC236}">
                  <a16:creationId xmlns:a16="http://schemas.microsoft.com/office/drawing/2014/main" id="{77D23837-7C30-462C-B34A-22E653C8077E}"/>
                </a:ext>
              </a:extLst>
            </p:cNvPr>
            <p:cNvSpPr/>
            <p:nvPr/>
          </p:nvSpPr>
          <p:spPr>
            <a:xfrm>
              <a:off x="6616171" y="4816247"/>
              <a:ext cx="414866" cy="169333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242</a:t>
              </a:r>
            </a:p>
          </p:txBody>
        </p:sp>
        <p:sp>
          <p:nvSpPr>
            <p:cNvPr id="213" name="Trapezoid 212">
              <a:extLst>
                <a:ext uri="{FF2B5EF4-FFF2-40B4-BE49-F238E27FC236}">
                  <a16:creationId xmlns:a16="http://schemas.microsoft.com/office/drawing/2014/main" id="{96D9DA76-79CA-4E7E-867C-9E6F1958EA17}"/>
                </a:ext>
              </a:extLst>
            </p:cNvPr>
            <p:cNvSpPr/>
            <p:nvPr/>
          </p:nvSpPr>
          <p:spPr>
            <a:xfrm>
              <a:off x="7445903" y="4816247"/>
              <a:ext cx="1659465" cy="169333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996</a:t>
              </a:r>
            </a:p>
          </p:txBody>
        </p:sp>
        <p:sp>
          <p:nvSpPr>
            <p:cNvPr id="214" name="Trapezoid 213">
              <a:extLst>
                <a:ext uri="{FF2B5EF4-FFF2-40B4-BE49-F238E27FC236}">
                  <a16:creationId xmlns:a16="http://schemas.microsoft.com/office/drawing/2014/main" id="{7EEB1805-8F22-40CD-A553-6931E6054CB2}"/>
                </a:ext>
              </a:extLst>
            </p:cNvPr>
            <p:cNvSpPr/>
            <p:nvPr/>
          </p:nvSpPr>
          <p:spPr>
            <a:xfrm>
              <a:off x="4588403" y="1934238"/>
              <a:ext cx="414866" cy="169333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242</a:t>
              </a:r>
            </a:p>
          </p:txBody>
        </p:sp>
        <p:sp>
          <p:nvSpPr>
            <p:cNvPr id="215" name="Trapezoid 214">
              <a:extLst>
                <a:ext uri="{FF2B5EF4-FFF2-40B4-BE49-F238E27FC236}">
                  <a16:creationId xmlns:a16="http://schemas.microsoft.com/office/drawing/2014/main" id="{4E0CE3CC-1238-4101-9B05-CD0570495FB4}"/>
                </a:ext>
              </a:extLst>
            </p:cNvPr>
            <p:cNvSpPr/>
            <p:nvPr/>
          </p:nvSpPr>
          <p:spPr>
            <a:xfrm>
              <a:off x="5003268" y="1929024"/>
              <a:ext cx="829733" cy="169333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484</a:t>
              </a:r>
            </a:p>
          </p:txBody>
        </p:sp>
        <p:sp>
          <p:nvSpPr>
            <p:cNvPr id="216" name="Trapezoid 215">
              <a:extLst>
                <a:ext uri="{FF2B5EF4-FFF2-40B4-BE49-F238E27FC236}">
                  <a16:creationId xmlns:a16="http://schemas.microsoft.com/office/drawing/2014/main" id="{20CDCC0E-89AE-44AE-B746-11CD2C137325}"/>
                </a:ext>
              </a:extLst>
            </p:cNvPr>
            <p:cNvSpPr/>
            <p:nvPr/>
          </p:nvSpPr>
          <p:spPr>
            <a:xfrm>
              <a:off x="2428875" y="1928813"/>
              <a:ext cx="1659465" cy="169333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996</a:t>
              </a:r>
            </a:p>
          </p:txBody>
        </p:sp>
        <p:sp>
          <p:nvSpPr>
            <p:cNvPr id="217" name="Trapezoid 216">
              <a:extLst>
                <a:ext uri="{FF2B5EF4-FFF2-40B4-BE49-F238E27FC236}">
                  <a16:creationId xmlns:a16="http://schemas.microsoft.com/office/drawing/2014/main" id="{848B0B84-A86A-4471-B533-55B951D05B88}"/>
                </a:ext>
              </a:extLst>
            </p:cNvPr>
            <p:cNvSpPr/>
            <p:nvPr/>
          </p:nvSpPr>
          <p:spPr>
            <a:xfrm>
              <a:off x="4588403" y="2188104"/>
              <a:ext cx="414866" cy="169333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242</a:t>
              </a:r>
            </a:p>
          </p:txBody>
        </p:sp>
        <p:sp>
          <p:nvSpPr>
            <p:cNvPr id="218" name="Trapezoid 217">
              <a:extLst>
                <a:ext uri="{FF2B5EF4-FFF2-40B4-BE49-F238E27FC236}">
                  <a16:creationId xmlns:a16="http://schemas.microsoft.com/office/drawing/2014/main" id="{7E325C89-A477-4F51-841D-606EC3F5F0F7}"/>
                </a:ext>
              </a:extLst>
            </p:cNvPr>
            <p:cNvSpPr/>
            <p:nvPr/>
          </p:nvSpPr>
          <p:spPr>
            <a:xfrm>
              <a:off x="5003268" y="2182890"/>
              <a:ext cx="829733" cy="169333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484</a:t>
              </a:r>
            </a:p>
          </p:txBody>
        </p:sp>
        <p:sp>
          <p:nvSpPr>
            <p:cNvPr id="219" name="Trapezoid 218">
              <a:extLst>
                <a:ext uri="{FF2B5EF4-FFF2-40B4-BE49-F238E27FC236}">
                  <a16:creationId xmlns:a16="http://schemas.microsoft.com/office/drawing/2014/main" id="{718E8A5A-7AEF-4CFE-A336-1851C1D8ABFB}"/>
                </a:ext>
              </a:extLst>
            </p:cNvPr>
            <p:cNvSpPr/>
            <p:nvPr/>
          </p:nvSpPr>
          <p:spPr>
            <a:xfrm>
              <a:off x="2428875" y="2182679"/>
              <a:ext cx="1659465" cy="167717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996</a:t>
              </a:r>
            </a:p>
          </p:txBody>
        </p:sp>
        <p:sp>
          <p:nvSpPr>
            <p:cNvPr id="220" name="Trapezoid 219">
              <a:extLst>
                <a:ext uri="{FF2B5EF4-FFF2-40B4-BE49-F238E27FC236}">
                  <a16:creationId xmlns:a16="http://schemas.microsoft.com/office/drawing/2014/main" id="{861E3C96-A212-4CB1-A01C-2A9538BF6791}"/>
                </a:ext>
              </a:extLst>
            </p:cNvPr>
            <p:cNvSpPr/>
            <p:nvPr/>
          </p:nvSpPr>
          <p:spPr>
            <a:xfrm>
              <a:off x="4613277" y="2463925"/>
              <a:ext cx="414866" cy="149285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242</a:t>
              </a:r>
            </a:p>
          </p:txBody>
        </p:sp>
        <p:sp>
          <p:nvSpPr>
            <p:cNvPr id="221" name="Trapezoid 220">
              <a:extLst>
                <a:ext uri="{FF2B5EF4-FFF2-40B4-BE49-F238E27FC236}">
                  <a16:creationId xmlns:a16="http://schemas.microsoft.com/office/drawing/2014/main" id="{9270369A-4491-4276-8DA1-380205D7833B}"/>
                </a:ext>
              </a:extLst>
            </p:cNvPr>
            <p:cNvSpPr/>
            <p:nvPr/>
          </p:nvSpPr>
          <p:spPr>
            <a:xfrm>
              <a:off x="5028142" y="2456883"/>
              <a:ext cx="829733" cy="156327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484</a:t>
              </a:r>
            </a:p>
          </p:txBody>
        </p:sp>
        <p:sp>
          <p:nvSpPr>
            <p:cNvPr id="222" name="Trapezoid 221">
              <a:extLst>
                <a:ext uri="{FF2B5EF4-FFF2-40B4-BE49-F238E27FC236}">
                  <a16:creationId xmlns:a16="http://schemas.microsoft.com/office/drawing/2014/main" id="{AFA1DB3A-532D-4C15-B25C-6E148796861F}"/>
                </a:ext>
              </a:extLst>
            </p:cNvPr>
            <p:cNvSpPr/>
            <p:nvPr/>
          </p:nvSpPr>
          <p:spPr>
            <a:xfrm>
              <a:off x="2454144" y="2457095"/>
              <a:ext cx="1617793" cy="156115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996</a:t>
              </a:r>
            </a:p>
          </p:txBody>
        </p:sp>
        <p:sp>
          <p:nvSpPr>
            <p:cNvPr id="223" name="Trapezoid 222">
              <a:extLst>
                <a:ext uri="{FF2B5EF4-FFF2-40B4-BE49-F238E27FC236}">
                  <a16:creationId xmlns:a16="http://schemas.microsoft.com/office/drawing/2014/main" id="{B8C55C2B-7B68-4337-8066-F29F1D4F8D93}"/>
                </a:ext>
              </a:extLst>
            </p:cNvPr>
            <p:cNvSpPr/>
            <p:nvPr/>
          </p:nvSpPr>
          <p:spPr>
            <a:xfrm>
              <a:off x="4613277" y="2688167"/>
              <a:ext cx="414866" cy="169333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242</a:t>
              </a:r>
            </a:p>
          </p:txBody>
        </p:sp>
        <p:sp>
          <p:nvSpPr>
            <p:cNvPr id="224" name="Trapezoid 223">
              <a:extLst>
                <a:ext uri="{FF2B5EF4-FFF2-40B4-BE49-F238E27FC236}">
                  <a16:creationId xmlns:a16="http://schemas.microsoft.com/office/drawing/2014/main" id="{80CF566C-D981-4736-AB72-AC7AEF680DE6}"/>
                </a:ext>
              </a:extLst>
            </p:cNvPr>
            <p:cNvSpPr/>
            <p:nvPr/>
          </p:nvSpPr>
          <p:spPr>
            <a:xfrm>
              <a:off x="5028142" y="2682953"/>
              <a:ext cx="829733" cy="169333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484</a:t>
              </a:r>
            </a:p>
          </p:txBody>
        </p:sp>
        <p:sp>
          <p:nvSpPr>
            <p:cNvPr id="225" name="Trapezoid 224">
              <a:extLst>
                <a:ext uri="{FF2B5EF4-FFF2-40B4-BE49-F238E27FC236}">
                  <a16:creationId xmlns:a16="http://schemas.microsoft.com/office/drawing/2014/main" id="{0C2945B7-57FC-487D-8E16-160EB520AF9C}"/>
                </a:ext>
              </a:extLst>
            </p:cNvPr>
            <p:cNvSpPr/>
            <p:nvPr/>
          </p:nvSpPr>
          <p:spPr>
            <a:xfrm>
              <a:off x="2428876" y="2682742"/>
              <a:ext cx="1634590" cy="166066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996</a:t>
              </a:r>
            </a:p>
          </p:txBody>
        </p:sp>
        <p:sp>
          <p:nvSpPr>
            <p:cNvPr id="226" name="Trapezoid 225">
              <a:extLst>
                <a:ext uri="{FF2B5EF4-FFF2-40B4-BE49-F238E27FC236}">
                  <a16:creationId xmlns:a16="http://schemas.microsoft.com/office/drawing/2014/main" id="{9FCB6357-D02E-491F-A714-7FFB46FDD869}"/>
                </a:ext>
              </a:extLst>
            </p:cNvPr>
            <p:cNvSpPr/>
            <p:nvPr/>
          </p:nvSpPr>
          <p:spPr>
            <a:xfrm>
              <a:off x="4588403" y="2934363"/>
              <a:ext cx="414866" cy="169333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242</a:t>
              </a:r>
            </a:p>
          </p:txBody>
        </p:sp>
        <p:sp>
          <p:nvSpPr>
            <p:cNvPr id="227" name="Trapezoid 226">
              <a:extLst>
                <a:ext uri="{FF2B5EF4-FFF2-40B4-BE49-F238E27FC236}">
                  <a16:creationId xmlns:a16="http://schemas.microsoft.com/office/drawing/2014/main" id="{CA5F6AA4-1F84-4F58-B257-3A64B44F4279}"/>
                </a:ext>
              </a:extLst>
            </p:cNvPr>
            <p:cNvSpPr/>
            <p:nvPr/>
          </p:nvSpPr>
          <p:spPr>
            <a:xfrm>
              <a:off x="5003268" y="2929149"/>
              <a:ext cx="829733" cy="169333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484</a:t>
              </a:r>
            </a:p>
          </p:txBody>
        </p:sp>
        <p:sp>
          <p:nvSpPr>
            <p:cNvPr id="228" name="Trapezoid 227">
              <a:extLst>
                <a:ext uri="{FF2B5EF4-FFF2-40B4-BE49-F238E27FC236}">
                  <a16:creationId xmlns:a16="http://schemas.microsoft.com/office/drawing/2014/main" id="{934C5E25-9A54-43C5-9EF9-5FFE6A9FC296}"/>
                </a:ext>
              </a:extLst>
            </p:cNvPr>
            <p:cNvSpPr/>
            <p:nvPr/>
          </p:nvSpPr>
          <p:spPr>
            <a:xfrm>
              <a:off x="2428875" y="2918550"/>
              <a:ext cx="1659465" cy="168034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996</a:t>
              </a:r>
            </a:p>
          </p:txBody>
        </p:sp>
        <p:sp>
          <p:nvSpPr>
            <p:cNvPr id="229" name="Trapezoid 228">
              <a:extLst>
                <a:ext uri="{FF2B5EF4-FFF2-40B4-BE49-F238E27FC236}">
                  <a16:creationId xmlns:a16="http://schemas.microsoft.com/office/drawing/2014/main" id="{55D1959B-5464-4FA4-A777-25F1F669AA4F}"/>
                </a:ext>
              </a:extLst>
            </p:cNvPr>
            <p:cNvSpPr/>
            <p:nvPr/>
          </p:nvSpPr>
          <p:spPr>
            <a:xfrm>
              <a:off x="4588403" y="3141347"/>
              <a:ext cx="414866" cy="169333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242</a:t>
              </a:r>
            </a:p>
          </p:txBody>
        </p:sp>
        <p:sp>
          <p:nvSpPr>
            <p:cNvPr id="230" name="Trapezoid 229">
              <a:extLst>
                <a:ext uri="{FF2B5EF4-FFF2-40B4-BE49-F238E27FC236}">
                  <a16:creationId xmlns:a16="http://schemas.microsoft.com/office/drawing/2014/main" id="{FFB4D98C-8C29-451B-B3A5-CF8C835CC020}"/>
                </a:ext>
              </a:extLst>
            </p:cNvPr>
            <p:cNvSpPr/>
            <p:nvPr/>
          </p:nvSpPr>
          <p:spPr>
            <a:xfrm>
              <a:off x="5003268" y="3146562"/>
              <a:ext cx="829733" cy="170532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484</a:t>
              </a:r>
            </a:p>
          </p:txBody>
        </p:sp>
        <p:sp>
          <p:nvSpPr>
            <p:cNvPr id="231" name="Trapezoid 230">
              <a:extLst>
                <a:ext uri="{FF2B5EF4-FFF2-40B4-BE49-F238E27FC236}">
                  <a16:creationId xmlns:a16="http://schemas.microsoft.com/office/drawing/2014/main" id="{59101345-2022-4EA3-8975-9953F8512E11}"/>
                </a:ext>
              </a:extLst>
            </p:cNvPr>
            <p:cNvSpPr/>
            <p:nvPr/>
          </p:nvSpPr>
          <p:spPr>
            <a:xfrm>
              <a:off x="2428875" y="3141347"/>
              <a:ext cx="1659465" cy="175747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996</a:t>
              </a:r>
            </a:p>
          </p:txBody>
        </p:sp>
        <p:sp>
          <p:nvSpPr>
            <p:cNvPr id="232" name="Trapezoid 231">
              <a:extLst>
                <a:ext uri="{FF2B5EF4-FFF2-40B4-BE49-F238E27FC236}">
                  <a16:creationId xmlns:a16="http://schemas.microsoft.com/office/drawing/2014/main" id="{AA6A2DCF-4EE1-4015-A43B-32C29378C655}"/>
                </a:ext>
              </a:extLst>
            </p:cNvPr>
            <p:cNvSpPr/>
            <p:nvPr/>
          </p:nvSpPr>
          <p:spPr>
            <a:xfrm>
              <a:off x="4613277" y="3392612"/>
              <a:ext cx="414866" cy="149285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242</a:t>
              </a:r>
            </a:p>
          </p:txBody>
        </p:sp>
        <p:sp>
          <p:nvSpPr>
            <p:cNvPr id="233" name="Trapezoid 232">
              <a:extLst>
                <a:ext uri="{FF2B5EF4-FFF2-40B4-BE49-F238E27FC236}">
                  <a16:creationId xmlns:a16="http://schemas.microsoft.com/office/drawing/2014/main" id="{89DDB3FC-37A3-44DC-97D5-5CDC4C84825E}"/>
                </a:ext>
              </a:extLst>
            </p:cNvPr>
            <p:cNvSpPr/>
            <p:nvPr/>
          </p:nvSpPr>
          <p:spPr>
            <a:xfrm>
              <a:off x="5028142" y="3385571"/>
              <a:ext cx="829733" cy="156327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484</a:t>
              </a:r>
            </a:p>
          </p:txBody>
        </p:sp>
        <p:sp>
          <p:nvSpPr>
            <p:cNvPr id="234" name="Trapezoid 233">
              <a:extLst>
                <a:ext uri="{FF2B5EF4-FFF2-40B4-BE49-F238E27FC236}">
                  <a16:creationId xmlns:a16="http://schemas.microsoft.com/office/drawing/2014/main" id="{A4CC732D-1D6C-4636-ACE5-C4EC885E574F}"/>
                </a:ext>
              </a:extLst>
            </p:cNvPr>
            <p:cNvSpPr/>
            <p:nvPr/>
          </p:nvSpPr>
          <p:spPr>
            <a:xfrm>
              <a:off x="2428875" y="3385783"/>
              <a:ext cx="1617793" cy="156115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996</a:t>
              </a:r>
            </a:p>
          </p:txBody>
        </p:sp>
        <p:sp>
          <p:nvSpPr>
            <p:cNvPr id="235" name="Trapezoid 234">
              <a:extLst>
                <a:ext uri="{FF2B5EF4-FFF2-40B4-BE49-F238E27FC236}">
                  <a16:creationId xmlns:a16="http://schemas.microsoft.com/office/drawing/2014/main" id="{511CE027-2F5E-4230-9987-AB3A5B89FD6A}"/>
                </a:ext>
              </a:extLst>
            </p:cNvPr>
            <p:cNvSpPr/>
            <p:nvPr/>
          </p:nvSpPr>
          <p:spPr>
            <a:xfrm>
              <a:off x="4613277" y="3616854"/>
              <a:ext cx="414866" cy="169333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242</a:t>
              </a:r>
            </a:p>
          </p:txBody>
        </p:sp>
        <p:sp>
          <p:nvSpPr>
            <p:cNvPr id="236" name="Trapezoid 235">
              <a:extLst>
                <a:ext uri="{FF2B5EF4-FFF2-40B4-BE49-F238E27FC236}">
                  <a16:creationId xmlns:a16="http://schemas.microsoft.com/office/drawing/2014/main" id="{3AF359F1-C215-4819-B91A-7DAC66896E0E}"/>
                </a:ext>
              </a:extLst>
            </p:cNvPr>
            <p:cNvSpPr/>
            <p:nvPr/>
          </p:nvSpPr>
          <p:spPr>
            <a:xfrm>
              <a:off x="5028142" y="3611640"/>
              <a:ext cx="829733" cy="169333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484</a:t>
              </a:r>
            </a:p>
          </p:txBody>
        </p:sp>
        <p:sp>
          <p:nvSpPr>
            <p:cNvPr id="237" name="Trapezoid 236">
              <a:extLst>
                <a:ext uri="{FF2B5EF4-FFF2-40B4-BE49-F238E27FC236}">
                  <a16:creationId xmlns:a16="http://schemas.microsoft.com/office/drawing/2014/main" id="{68C316D3-63F5-43AE-B41E-C77F6852FA0A}"/>
                </a:ext>
              </a:extLst>
            </p:cNvPr>
            <p:cNvSpPr/>
            <p:nvPr/>
          </p:nvSpPr>
          <p:spPr>
            <a:xfrm>
              <a:off x="2428876" y="3611430"/>
              <a:ext cx="1634590" cy="166066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996</a:t>
              </a:r>
            </a:p>
          </p:txBody>
        </p:sp>
        <p:sp>
          <p:nvSpPr>
            <p:cNvPr id="238" name="Trapezoid 237">
              <a:extLst>
                <a:ext uri="{FF2B5EF4-FFF2-40B4-BE49-F238E27FC236}">
                  <a16:creationId xmlns:a16="http://schemas.microsoft.com/office/drawing/2014/main" id="{C4E7A942-FB91-4E14-93A4-4199A1367DBD}"/>
                </a:ext>
              </a:extLst>
            </p:cNvPr>
            <p:cNvSpPr/>
            <p:nvPr/>
          </p:nvSpPr>
          <p:spPr>
            <a:xfrm>
              <a:off x="4063465" y="4077363"/>
              <a:ext cx="414866" cy="169333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242</a:t>
              </a:r>
            </a:p>
          </p:txBody>
        </p:sp>
        <p:sp>
          <p:nvSpPr>
            <p:cNvPr id="239" name="Trapezoid 238">
              <a:extLst>
                <a:ext uri="{FF2B5EF4-FFF2-40B4-BE49-F238E27FC236}">
                  <a16:creationId xmlns:a16="http://schemas.microsoft.com/office/drawing/2014/main" id="{6393FF6B-50F5-4546-B3B9-8558F574B243}"/>
                </a:ext>
              </a:extLst>
            </p:cNvPr>
            <p:cNvSpPr/>
            <p:nvPr/>
          </p:nvSpPr>
          <p:spPr>
            <a:xfrm>
              <a:off x="4931830" y="4072149"/>
              <a:ext cx="829733" cy="169333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484</a:t>
              </a:r>
            </a:p>
          </p:txBody>
        </p:sp>
        <p:sp>
          <p:nvSpPr>
            <p:cNvPr id="240" name="Trapezoid 239">
              <a:extLst>
                <a:ext uri="{FF2B5EF4-FFF2-40B4-BE49-F238E27FC236}">
                  <a16:creationId xmlns:a16="http://schemas.microsoft.com/office/drawing/2014/main" id="{3CF4B356-FFD1-45E7-9F7B-FACE853C901B}"/>
                </a:ext>
              </a:extLst>
            </p:cNvPr>
            <p:cNvSpPr/>
            <p:nvPr/>
          </p:nvSpPr>
          <p:spPr>
            <a:xfrm>
              <a:off x="2412473" y="4071938"/>
              <a:ext cx="1659465" cy="169333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996</a:t>
              </a:r>
            </a:p>
          </p:txBody>
        </p:sp>
        <p:sp>
          <p:nvSpPr>
            <p:cNvPr id="241" name="Trapezoid 240">
              <a:extLst>
                <a:ext uri="{FF2B5EF4-FFF2-40B4-BE49-F238E27FC236}">
                  <a16:creationId xmlns:a16="http://schemas.microsoft.com/office/drawing/2014/main" id="{E73427A9-8FF0-473C-AE4F-4789F019B6FE}"/>
                </a:ext>
              </a:extLst>
            </p:cNvPr>
            <p:cNvSpPr/>
            <p:nvPr/>
          </p:nvSpPr>
          <p:spPr>
            <a:xfrm>
              <a:off x="4063465" y="4331229"/>
              <a:ext cx="414866" cy="169333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242</a:t>
              </a:r>
            </a:p>
          </p:txBody>
        </p:sp>
        <p:sp>
          <p:nvSpPr>
            <p:cNvPr id="242" name="Trapezoid 241">
              <a:extLst>
                <a:ext uri="{FF2B5EF4-FFF2-40B4-BE49-F238E27FC236}">
                  <a16:creationId xmlns:a16="http://schemas.microsoft.com/office/drawing/2014/main" id="{CAE0B7F9-4101-4434-80C9-59C76DE0BC55}"/>
                </a:ext>
              </a:extLst>
            </p:cNvPr>
            <p:cNvSpPr/>
            <p:nvPr/>
          </p:nvSpPr>
          <p:spPr>
            <a:xfrm>
              <a:off x="4931830" y="4326015"/>
              <a:ext cx="829733" cy="169333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484</a:t>
              </a:r>
            </a:p>
          </p:txBody>
        </p:sp>
        <p:sp>
          <p:nvSpPr>
            <p:cNvPr id="243" name="Trapezoid 242">
              <a:extLst>
                <a:ext uri="{FF2B5EF4-FFF2-40B4-BE49-F238E27FC236}">
                  <a16:creationId xmlns:a16="http://schemas.microsoft.com/office/drawing/2014/main" id="{C02B7822-F613-4BAA-838B-472F574EF2EC}"/>
                </a:ext>
              </a:extLst>
            </p:cNvPr>
            <p:cNvSpPr/>
            <p:nvPr/>
          </p:nvSpPr>
          <p:spPr>
            <a:xfrm>
              <a:off x="2412473" y="4337370"/>
              <a:ext cx="1659465" cy="175098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996</a:t>
              </a:r>
            </a:p>
          </p:txBody>
        </p:sp>
        <p:sp>
          <p:nvSpPr>
            <p:cNvPr id="244" name="Trapezoid 243">
              <a:extLst>
                <a:ext uri="{FF2B5EF4-FFF2-40B4-BE49-F238E27FC236}">
                  <a16:creationId xmlns:a16="http://schemas.microsoft.com/office/drawing/2014/main" id="{6143F4AF-1944-4B8A-AB69-C60D938B0198}"/>
                </a:ext>
              </a:extLst>
            </p:cNvPr>
            <p:cNvSpPr/>
            <p:nvPr/>
          </p:nvSpPr>
          <p:spPr>
            <a:xfrm>
              <a:off x="4063465" y="4607050"/>
              <a:ext cx="414866" cy="149285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242</a:t>
              </a:r>
            </a:p>
          </p:txBody>
        </p:sp>
        <p:sp>
          <p:nvSpPr>
            <p:cNvPr id="245" name="Trapezoid 244">
              <a:extLst>
                <a:ext uri="{FF2B5EF4-FFF2-40B4-BE49-F238E27FC236}">
                  <a16:creationId xmlns:a16="http://schemas.microsoft.com/office/drawing/2014/main" id="{243B3892-4D78-4A32-BB2E-37EC99615851}"/>
                </a:ext>
              </a:extLst>
            </p:cNvPr>
            <p:cNvSpPr/>
            <p:nvPr/>
          </p:nvSpPr>
          <p:spPr>
            <a:xfrm>
              <a:off x="4956705" y="4600008"/>
              <a:ext cx="829733" cy="156327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484</a:t>
              </a:r>
            </a:p>
          </p:txBody>
        </p:sp>
        <p:sp>
          <p:nvSpPr>
            <p:cNvPr id="246" name="Trapezoid 245">
              <a:extLst>
                <a:ext uri="{FF2B5EF4-FFF2-40B4-BE49-F238E27FC236}">
                  <a16:creationId xmlns:a16="http://schemas.microsoft.com/office/drawing/2014/main" id="{789C4CFF-1685-43B4-BD40-8F25B878E3B1}"/>
                </a:ext>
              </a:extLst>
            </p:cNvPr>
            <p:cNvSpPr/>
            <p:nvPr/>
          </p:nvSpPr>
          <p:spPr>
            <a:xfrm>
              <a:off x="2454144" y="4600220"/>
              <a:ext cx="1617793" cy="156115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996</a:t>
              </a:r>
            </a:p>
          </p:txBody>
        </p:sp>
        <p:sp>
          <p:nvSpPr>
            <p:cNvPr id="247" name="Trapezoid 246">
              <a:extLst>
                <a:ext uri="{FF2B5EF4-FFF2-40B4-BE49-F238E27FC236}">
                  <a16:creationId xmlns:a16="http://schemas.microsoft.com/office/drawing/2014/main" id="{92BDCE91-402E-4F47-A655-E97EB2D61153}"/>
                </a:ext>
              </a:extLst>
            </p:cNvPr>
            <p:cNvSpPr/>
            <p:nvPr/>
          </p:nvSpPr>
          <p:spPr>
            <a:xfrm>
              <a:off x="4063465" y="4831292"/>
              <a:ext cx="414866" cy="169333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242</a:t>
              </a:r>
            </a:p>
          </p:txBody>
        </p:sp>
        <p:sp>
          <p:nvSpPr>
            <p:cNvPr id="248" name="Trapezoid 247">
              <a:extLst>
                <a:ext uri="{FF2B5EF4-FFF2-40B4-BE49-F238E27FC236}">
                  <a16:creationId xmlns:a16="http://schemas.microsoft.com/office/drawing/2014/main" id="{C9C1C9BF-5E97-4191-9F29-41396ACD8E44}"/>
                </a:ext>
              </a:extLst>
            </p:cNvPr>
            <p:cNvSpPr/>
            <p:nvPr/>
          </p:nvSpPr>
          <p:spPr>
            <a:xfrm>
              <a:off x="4956705" y="4826078"/>
              <a:ext cx="829733" cy="169333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484</a:t>
              </a:r>
            </a:p>
          </p:txBody>
        </p:sp>
        <p:sp>
          <p:nvSpPr>
            <p:cNvPr id="249" name="Trapezoid 248">
              <a:extLst>
                <a:ext uri="{FF2B5EF4-FFF2-40B4-BE49-F238E27FC236}">
                  <a16:creationId xmlns:a16="http://schemas.microsoft.com/office/drawing/2014/main" id="{923EE167-3BD5-4D76-A9BF-0415C8484A80}"/>
                </a:ext>
              </a:extLst>
            </p:cNvPr>
            <p:cNvSpPr/>
            <p:nvPr/>
          </p:nvSpPr>
          <p:spPr>
            <a:xfrm>
              <a:off x="2437348" y="4825867"/>
              <a:ext cx="1634590" cy="166066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996</a:t>
              </a:r>
            </a:p>
          </p:txBody>
        </p:sp>
        <p:sp>
          <p:nvSpPr>
            <p:cNvPr id="250" name="Trapezoid 249">
              <a:extLst>
                <a:ext uri="{FF2B5EF4-FFF2-40B4-BE49-F238E27FC236}">
                  <a16:creationId xmlns:a16="http://schemas.microsoft.com/office/drawing/2014/main" id="{76A7FD72-EB82-450A-8B57-3283A8270A93}"/>
                </a:ext>
              </a:extLst>
            </p:cNvPr>
            <p:cNvSpPr/>
            <p:nvPr/>
          </p:nvSpPr>
          <p:spPr>
            <a:xfrm>
              <a:off x="4077224" y="5077488"/>
              <a:ext cx="414866" cy="169333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242</a:t>
              </a:r>
            </a:p>
          </p:txBody>
        </p:sp>
        <p:sp>
          <p:nvSpPr>
            <p:cNvPr id="251" name="Trapezoid 250">
              <a:extLst>
                <a:ext uri="{FF2B5EF4-FFF2-40B4-BE49-F238E27FC236}">
                  <a16:creationId xmlns:a16="http://schemas.microsoft.com/office/drawing/2014/main" id="{438E7CE5-2B3D-4491-B42B-68AFA8A9853E}"/>
                </a:ext>
              </a:extLst>
            </p:cNvPr>
            <p:cNvSpPr/>
            <p:nvPr/>
          </p:nvSpPr>
          <p:spPr>
            <a:xfrm>
              <a:off x="4931830" y="5072274"/>
              <a:ext cx="829733" cy="169333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484</a:t>
              </a:r>
            </a:p>
          </p:txBody>
        </p:sp>
        <p:sp>
          <p:nvSpPr>
            <p:cNvPr id="252" name="Trapezoid 251">
              <a:extLst>
                <a:ext uri="{FF2B5EF4-FFF2-40B4-BE49-F238E27FC236}">
                  <a16:creationId xmlns:a16="http://schemas.microsoft.com/office/drawing/2014/main" id="{88D92B7F-95D2-4EF0-8292-9A9C035D0777}"/>
                </a:ext>
              </a:extLst>
            </p:cNvPr>
            <p:cNvSpPr/>
            <p:nvPr/>
          </p:nvSpPr>
          <p:spPr>
            <a:xfrm>
              <a:off x="2412473" y="5089922"/>
              <a:ext cx="1659465" cy="146850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996</a:t>
              </a:r>
            </a:p>
          </p:txBody>
        </p:sp>
        <p:sp>
          <p:nvSpPr>
            <p:cNvPr id="253" name="Trapezoid 252">
              <a:extLst>
                <a:ext uri="{FF2B5EF4-FFF2-40B4-BE49-F238E27FC236}">
                  <a16:creationId xmlns:a16="http://schemas.microsoft.com/office/drawing/2014/main" id="{A05B79D6-2415-4B22-B3F2-3EE7AA9B8D1B}"/>
                </a:ext>
              </a:extLst>
            </p:cNvPr>
            <p:cNvSpPr/>
            <p:nvPr/>
          </p:nvSpPr>
          <p:spPr>
            <a:xfrm>
              <a:off x="4077224" y="5284472"/>
              <a:ext cx="414866" cy="169333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242</a:t>
              </a:r>
            </a:p>
          </p:txBody>
        </p:sp>
        <p:sp>
          <p:nvSpPr>
            <p:cNvPr id="254" name="Trapezoid 253">
              <a:extLst>
                <a:ext uri="{FF2B5EF4-FFF2-40B4-BE49-F238E27FC236}">
                  <a16:creationId xmlns:a16="http://schemas.microsoft.com/office/drawing/2014/main" id="{CFC0887B-8202-4F7A-92B8-361A089A62DB}"/>
                </a:ext>
              </a:extLst>
            </p:cNvPr>
            <p:cNvSpPr/>
            <p:nvPr/>
          </p:nvSpPr>
          <p:spPr>
            <a:xfrm>
              <a:off x="4931830" y="5289687"/>
              <a:ext cx="829733" cy="170532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484</a:t>
              </a:r>
            </a:p>
          </p:txBody>
        </p:sp>
        <p:sp>
          <p:nvSpPr>
            <p:cNvPr id="255" name="Trapezoid 254">
              <a:extLst>
                <a:ext uri="{FF2B5EF4-FFF2-40B4-BE49-F238E27FC236}">
                  <a16:creationId xmlns:a16="http://schemas.microsoft.com/office/drawing/2014/main" id="{7479B7BB-DBF7-41E3-A5E5-7C9AE4A7D976}"/>
                </a:ext>
              </a:extLst>
            </p:cNvPr>
            <p:cNvSpPr/>
            <p:nvPr/>
          </p:nvSpPr>
          <p:spPr>
            <a:xfrm>
              <a:off x="2428875" y="5284472"/>
              <a:ext cx="1659465" cy="175747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996</a:t>
              </a:r>
            </a:p>
          </p:txBody>
        </p:sp>
        <p:sp>
          <p:nvSpPr>
            <p:cNvPr id="256" name="Trapezoid 255">
              <a:extLst>
                <a:ext uri="{FF2B5EF4-FFF2-40B4-BE49-F238E27FC236}">
                  <a16:creationId xmlns:a16="http://schemas.microsoft.com/office/drawing/2014/main" id="{B7722A76-C2F9-4346-8A5E-6BD7D69C2815}"/>
                </a:ext>
              </a:extLst>
            </p:cNvPr>
            <p:cNvSpPr/>
            <p:nvPr/>
          </p:nvSpPr>
          <p:spPr>
            <a:xfrm>
              <a:off x="4063465" y="5535737"/>
              <a:ext cx="414866" cy="149285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242</a:t>
              </a:r>
            </a:p>
          </p:txBody>
        </p:sp>
        <p:sp>
          <p:nvSpPr>
            <p:cNvPr id="257" name="Trapezoid 256">
              <a:extLst>
                <a:ext uri="{FF2B5EF4-FFF2-40B4-BE49-F238E27FC236}">
                  <a16:creationId xmlns:a16="http://schemas.microsoft.com/office/drawing/2014/main" id="{721FDA41-9E20-4400-9900-61A4A967F6D2}"/>
                </a:ext>
              </a:extLst>
            </p:cNvPr>
            <p:cNvSpPr/>
            <p:nvPr/>
          </p:nvSpPr>
          <p:spPr>
            <a:xfrm>
              <a:off x="4956705" y="5528696"/>
              <a:ext cx="829733" cy="156327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484</a:t>
              </a:r>
            </a:p>
          </p:txBody>
        </p:sp>
        <p:sp>
          <p:nvSpPr>
            <p:cNvPr id="258" name="Trapezoid 257">
              <a:extLst>
                <a:ext uri="{FF2B5EF4-FFF2-40B4-BE49-F238E27FC236}">
                  <a16:creationId xmlns:a16="http://schemas.microsoft.com/office/drawing/2014/main" id="{B8AD7420-D30E-4430-8EF2-D9CB70402F4C}"/>
                </a:ext>
              </a:extLst>
            </p:cNvPr>
            <p:cNvSpPr/>
            <p:nvPr/>
          </p:nvSpPr>
          <p:spPr>
            <a:xfrm>
              <a:off x="2454144" y="5528908"/>
              <a:ext cx="1617793" cy="156115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996</a:t>
              </a:r>
            </a:p>
          </p:txBody>
        </p:sp>
        <p:sp>
          <p:nvSpPr>
            <p:cNvPr id="259" name="Trapezoid 258">
              <a:extLst>
                <a:ext uri="{FF2B5EF4-FFF2-40B4-BE49-F238E27FC236}">
                  <a16:creationId xmlns:a16="http://schemas.microsoft.com/office/drawing/2014/main" id="{DFD091D3-8033-41FD-8625-9333BC3C853E}"/>
                </a:ext>
              </a:extLst>
            </p:cNvPr>
            <p:cNvSpPr/>
            <p:nvPr/>
          </p:nvSpPr>
          <p:spPr>
            <a:xfrm>
              <a:off x="4063465" y="5759979"/>
              <a:ext cx="414866" cy="169333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242</a:t>
              </a:r>
            </a:p>
          </p:txBody>
        </p:sp>
        <p:sp>
          <p:nvSpPr>
            <p:cNvPr id="260" name="Trapezoid 259">
              <a:extLst>
                <a:ext uri="{FF2B5EF4-FFF2-40B4-BE49-F238E27FC236}">
                  <a16:creationId xmlns:a16="http://schemas.microsoft.com/office/drawing/2014/main" id="{0E88B705-B2BB-48BA-A462-7E4B92F416DB}"/>
                </a:ext>
              </a:extLst>
            </p:cNvPr>
            <p:cNvSpPr/>
            <p:nvPr/>
          </p:nvSpPr>
          <p:spPr>
            <a:xfrm>
              <a:off x="4956705" y="5754765"/>
              <a:ext cx="829733" cy="169333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484</a:t>
              </a:r>
            </a:p>
          </p:txBody>
        </p:sp>
        <p:sp>
          <p:nvSpPr>
            <p:cNvPr id="261" name="Trapezoid 260">
              <a:extLst>
                <a:ext uri="{FF2B5EF4-FFF2-40B4-BE49-F238E27FC236}">
                  <a16:creationId xmlns:a16="http://schemas.microsoft.com/office/drawing/2014/main" id="{71A2B5D3-BB8B-413A-85B3-73E12FF2A2F0}"/>
                </a:ext>
              </a:extLst>
            </p:cNvPr>
            <p:cNvSpPr/>
            <p:nvPr/>
          </p:nvSpPr>
          <p:spPr>
            <a:xfrm>
              <a:off x="2437348" y="5754555"/>
              <a:ext cx="1634590" cy="166066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996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64708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742367A-642E-426A-B1EC-5BD7E2087E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3709" y="5366204"/>
            <a:ext cx="8472782" cy="2497941"/>
          </a:xfrm>
        </p:spPr>
        <p:txBody>
          <a:bodyPr/>
          <a:lstStyle/>
          <a:p>
            <a:r>
              <a:rPr lang="en-US" sz="1600" dirty="0"/>
              <a:t>Most cases are for two punctures, with each 160MHz segment punctured  20MHz. May not need to be supported</a:t>
            </a:r>
          </a:p>
          <a:p>
            <a:r>
              <a:rPr lang="en-US" sz="1600" dirty="0"/>
              <a:t>One important case (highlighted in red) for one puncture of 40MHz across two 160 MHz segments  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D7E61A4-35D7-45FF-99DD-E9D555D1CA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18</a:t>
            </a:fld>
            <a:endParaRPr lang="en-GB" alt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9F8A1E95-B6E6-41AE-81BD-90B7469F02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5872" y="500568"/>
            <a:ext cx="7772400" cy="1066800"/>
          </a:xfrm>
        </p:spPr>
        <p:txBody>
          <a:bodyPr/>
          <a:lstStyle/>
          <a:p>
            <a:r>
              <a:rPr lang="en-US" dirty="0"/>
              <a:t>140+140 MHz Cases (</a:t>
            </a:r>
            <a:r>
              <a:rPr lang="en-US" dirty="0" err="1"/>
              <a:t>Cont</a:t>
            </a:r>
            <a:r>
              <a:rPr lang="en-US" dirty="0"/>
              <a:t>) 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37F1BD62-71C9-4BD0-8657-96777C207654}"/>
              </a:ext>
            </a:extLst>
          </p:cNvPr>
          <p:cNvGrpSpPr/>
          <p:nvPr/>
        </p:nvGrpSpPr>
        <p:grpSpPr>
          <a:xfrm>
            <a:off x="1545168" y="1296274"/>
            <a:ext cx="6660090" cy="4011016"/>
            <a:chOff x="1475656" y="1458664"/>
            <a:chExt cx="6660090" cy="4011016"/>
          </a:xfrm>
        </p:grpSpPr>
        <p:sp>
          <p:nvSpPr>
            <p:cNvPr id="166" name="Trapezoid 165">
              <a:extLst>
                <a:ext uri="{FF2B5EF4-FFF2-40B4-BE49-F238E27FC236}">
                  <a16:creationId xmlns:a16="http://schemas.microsoft.com/office/drawing/2014/main" id="{0A789552-2C02-4BC6-B058-A3984740CE2F}"/>
                </a:ext>
              </a:extLst>
            </p:cNvPr>
            <p:cNvSpPr/>
            <p:nvPr/>
          </p:nvSpPr>
          <p:spPr>
            <a:xfrm>
              <a:off x="5231682" y="1464089"/>
              <a:ext cx="414866" cy="169333"/>
            </a:xfrm>
            <a:prstGeom prst="trapezoid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242</a:t>
              </a:r>
            </a:p>
          </p:txBody>
        </p:sp>
        <p:sp>
          <p:nvSpPr>
            <p:cNvPr id="167" name="Trapezoid 166">
              <a:extLst>
                <a:ext uri="{FF2B5EF4-FFF2-40B4-BE49-F238E27FC236}">
                  <a16:creationId xmlns:a16="http://schemas.microsoft.com/office/drawing/2014/main" id="{EF6FCDDA-4B38-4A66-8D6D-FF6BE43C11CC}"/>
                </a:ext>
              </a:extLst>
            </p:cNvPr>
            <p:cNvSpPr/>
            <p:nvPr/>
          </p:nvSpPr>
          <p:spPr>
            <a:xfrm>
              <a:off x="5646547" y="1458875"/>
              <a:ext cx="829733" cy="169333"/>
            </a:xfrm>
            <a:prstGeom prst="trapezoid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484</a:t>
              </a:r>
            </a:p>
          </p:txBody>
        </p:sp>
        <p:sp>
          <p:nvSpPr>
            <p:cNvPr id="168" name="Trapezoid 167">
              <a:extLst>
                <a:ext uri="{FF2B5EF4-FFF2-40B4-BE49-F238E27FC236}">
                  <a16:creationId xmlns:a16="http://schemas.microsoft.com/office/drawing/2014/main" id="{49280861-6B4C-4756-92C5-19A6B29E0E0D}"/>
                </a:ext>
              </a:extLst>
            </p:cNvPr>
            <p:cNvSpPr/>
            <p:nvPr/>
          </p:nvSpPr>
          <p:spPr>
            <a:xfrm>
              <a:off x="6476280" y="1458664"/>
              <a:ext cx="1659465" cy="169333"/>
            </a:xfrm>
            <a:prstGeom prst="trapezoid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996</a:t>
              </a:r>
            </a:p>
          </p:txBody>
        </p:sp>
        <p:sp>
          <p:nvSpPr>
            <p:cNvPr id="169" name="Trapezoid 168">
              <a:extLst>
                <a:ext uri="{FF2B5EF4-FFF2-40B4-BE49-F238E27FC236}">
                  <a16:creationId xmlns:a16="http://schemas.microsoft.com/office/drawing/2014/main" id="{774C89B3-5A29-445F-BD94-462F8F7FB3E1}"/>
                </a:ext>
              </a:extLst>
            </p:cNvPr>
            <p:cNvSpPr/>
            <p:nvPr/>
          </p:nvSpPr>
          <p:spPr>
            <a:xfrm>
              <a:off x="4825283" y="1717744"/>
              <a:ext cx="414866" cy="159715"/>
            </a:xfrm>
            <a:prstGeom prst="trapezoid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242</a:t>
              </a:r>
            </a:p>
          </p:txBody>
        </p:sp>
        <p:sp>
          <p:nvSpPr>
            <p:cNvPr id="170" name="Trapezoid 169">
              <a:extLst>
                <a:ext uri="{FF2B5EF4-FFF2-40B4-BE49-F238E27FC236}">
                  <a16:creationId xmlns:a16="http://schemas.microsoft.com/office/drawing/2014/main" id="{CD5D2249-5400-4778-A0BE-66DBF1D3D406}"/>
                </a:ext>
              </a:extLst>
            </p:cNvPr>
            <p:cNvSpPr/>
            <p:nvPr/>
          </p:nvSpPr>
          <p:spPr>
            <a:xfrm>
              <a:off x="5646547" y="1721725"/>
              <a:ext cx="829733" cy="169333"/>
            </a:xfrm>
            <a:prstGeom prst="trapezoid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484</a:t>
              </a:r>
            </a:p>
          </p:txBody>
        </p:sp>
        <p:sp>
          <p:nvSpPr>
            <p:cNvPr id="171" name="Trapezoid 170">
              <a:extLst>
                <a:ext uri="{FF2B5EF4-FFF2-40B4-BE49-F238E27FC236}">
                  <a16:creationId xmlns:a16="http://schemas.microsoft.com/office/drawing/2014/main" id="{B971A035-C9D8-4FDB-A0A3-92678CDA2F24}"/>
                </a:ext>
              </a:extLst>
            </p:cNvPr>
            <p:cNvSpPr/>
            <p:nvPr/>
          </p:nvSpPr>
          <p:spPr>
            <a:xfrm>
              <a:off x="6476280" y="1721514"/>
              <a:ext cx="1659465" cy="169333"/>
            </a:xfrm>
            <a:prstGeom prst="trapezoid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996</a:t>
              </a:r>
            </a:p>
          </p:txBody>
        </p:sp>
        <p:sp>
          <p:nvSpPr>
            <p:cNvPr id="172" name="Trapezoid 171">
              <a:extLst>
                <a:ext uri="{FF2B5EF4-FFF2-40B4-BE49-F238E27FC236}">
                  <a16:creationId xmlns:a16="http://schemas.microsoft.com/office/drawing/2014/main" id="{D186FC0B-4529-45F3-A71F-2D9F77EAFE5C}"/>
                </a:ext>
              </a:extLst>
            </p:cNvPr>
            <p:cNvSpPr/>
            <p:nvPr/>
          </p:nvSpPr>
          <p:spPr>
            <a:xfrm>
              <a:off x="6476280" y="1974485"/>
              <a:ext cx="1659465" cy="169333"/>
            </a:xfrm>
            <a:prstGeom prst="trapezoid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996</a:t>
              </a:r>
            </a:p>
          </p:txBody>
        </p:sp>
        <p:sp>
          <p:nvSpPr>
            <p:cNvPr id="173" name="Trapezoid 172">
              <a:extLst>
                <a:ext uri="{FF2B5EF4-FFF2-40B4-BE49-F238E27FC236}">
                  <a16:creationId xmlns:a16="http://schemas.microsoft.com/office/drawing/2014/main" id="{D0DA0E1B-20FE-48DD-81C4-D07D9C8C1BBC}"/>
                </a:ext>
              </a:extLst>
            </p:cNvPr>
            <p:cNvSpPr/>
            <p:nvPr/>
          </p:nvSpPr>
          <p:spPr>
            <a:xfrm>
              <a:off x="4816815" y="1987158"/>
              <a:ext cx="829733" cy="169333"/>
            </a:xfrm>
            <a:prstGeom prst="trapezoid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484</a:t>
              </a:r>
            </a:p>
          </p:txBody>
        </p:sp>
        <p:sp>
          <p:nvSpPr>
            <p:cNvPr id="174" name="Trapezoid 173">
              <a:extLst>
                <a:ext uri="{FF2B5EF4-FFF2-40B4-BE49-F238E27FC236}">
                  <a16:creationId xmlns:a16="http://schemas.microsoft.com/office/drawing/2014/main" id="{6032EAD1-6787-4EE7-9896-5E46368F1D53}"/>
                </a:ext>
              </a:extLst>
            </p:cNvPr>
            <p:cNvSpPr/>
            <p:nvPr/>
          </p:nvSpPr>
          <p:spPr>
            <a:xfrm>
              <a:off x="6061415" y="1980218"/>
              <a:ext cx="414866" cy="169333"/>
            </a:xfrm>
            <a:prstGeom prst="trapezoid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242</a:t>
              </a:r>
            </a:p>
          </p:txBody>
        </p:sp>
        <p:sp>
          <p:nvSpPr>
            <p:cNvPr id="175" name="Trapezoid 174">
              <a:extLst>
                <a:ext uri="{FF2B5EF4-FFF2-40B4-BE49-F238E27FC236}">
                  <a16:creationId xmlns:a16="http://schemas.microsoft.com/office/drawing/2014/main" id="{AEA55337-BB2C-4494-8B43-E9D38E9EA2F6}"/>
                </a:ext>
              </a:extLst>
            </p:cNvPr>
            <p:cNvSpPr/>
            <p:nvPr/>
          </p:nvSpPr>
          <p:spPr>
            <a:xfrm>
              <a:off x="4825282" y="2441173"/>
              <a:ext cx="1659465" cy="169333"/>
            </a:xfrm>
            <a:prstGeom prst="trapezoid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996</a:t>
              </a:r>
            </a:p>
          </p:txBody>
        </p:sp>
        <p:sp>
          <p:nvSpPr>
            <p:cNvPr id="176" name="Trapezoid 175">
              <a:extLst>
                <a:ext uri="{FF2B5EF4-FFF2-40B4-BE49-F238E27FC236}">
                  <a16:creationId xmlns:a16="http://schemas.microsoft.com/office/drawing/2014/main" id="{911DE932-41D3-45CF-8B65-A274F7D58C58}"/>
                </a:ext>
              </a:extLst>
            </p:cNvPr>
            <p:cNvSpPr/>
            <p:nvPr/>
          </p:nvSpPr>
          <p:spPr>
            <a:xfrm>
              <a:off x="7306012" y="2437083"/>
              <a:ext cx="829733" cy="169333"/>
            </a:xfrm>
            <a:prstGeom prst="trapezoid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484</a:t>
              </a:r>
            </a:p>
          </p:txBody>
        </p:sp>
        <p:sp>
          <p:nvSpPr>
            <p:cNvPr id="177" name="Trapezoid 176">
              <a:extLst>
                <a:ext uri="{FF2B5EF4-FFF2-40B4-BE49-F238E27FC236}">
                  <a16:creationId xmlns:a16="http://schemas.microsoft.com/office/drawing/2014/main" id="{D2F68E8D-B213-48F2-BB91-1F3AB7C6F7C5}"/>
                </a:ext>
              </a:extLst>
            </p:cNvPr>
            <p:cNvSpPr/>
            <p:nvPr/>
          </p:nvSpPr>
          <p:spPr>
            <a:xfrm>
              <a:off x="6891147" y="2440883"/>
              <a:ext cx="414866" cy="169333"/>
            </a:xfrm>
            <a:prstGeom prst="trapezoid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242</a:t>
              </a:r>
            </a:p>
          </p:txBody>
        </p:sp>
        <p:sp>
          <p:nvSpPr>
            <p:cNvPr id="178" name="Trapezoid 177">
              <a:extLst>
                <a:ext uri="{FF2B5EF4-FFF2-40B4-BE49-F238E27FC236}">
                  <a16:creationId xmlns:a16="http://schemas.microsoft.com/office/drawing/2014/main" id="{17DC9996-0836-4236-A096-63ADC5BCF0E5}"/>
                </a:ext>
              </a:extLst>
            </p:cNvPr>
            <p:cNvSpPr/>
            <p:nvPr/>
          </p:nvSpPr>
          <p:spPr>
            <a:xfrm>
              <a:off x="4825282" y="2678948"/>
              <a:ext cx="1659465" cy="169333"/>
            </a:xfrm>
            <a:prstGeom prst="trapezoid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996</a:t>
              </a:r>
            </a:p>
          </p:txBody>
        </p:sp>
        <p:sp>
          <p:nvSpPr>
            <p:cNvPr id="179" name="Trapezoid 178">
              <a:extLst>
                <a:ext uri="{FF2B5EF4-FFF2-40B4-BE49-F238E27FC236}">
                  <a16:creationId xmlns:a16="http://schemas.microsoft.com/office/drawing/2014/main" id="{ED466B41-09E2-4D22-AA4E-D2465160A027}"/>
                </a:ext>
              </a:extLst>
            </p:cNvPr>
            <p:cNvSpPr/>
            <p:nvPr/>
          </p:nvSpPr>
          <p:spPr>
            <a:xfrm>
              <a:off x="7306012" y="2671424"/>
              <a:ext cx="829733" cy="169333"/>
            </a:xfrm>
            <a:prstGeom prst="trapezoid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484</a:t>
              </a:r>
            </a:p>
          </p:txBody>
        </p:sp>
        <p:sp>
          <p:nvSpPr>
            <p:cNvPr id="180" name="Trapezoid 179">
              <a:extLst>
                <a:ext uri="{FF2B5EF4-FFF2-40B4-BE49-F238E27FC236}">
                  <a16:creationId xmlns:a16="http://schemas.microsoft.com/office/drawing/2014/main" id="{E7FFFAEC-E446-4328-8059-763AAC50E793}"/>
                </a:ext>
              </a:extLst>
            </p:cNvPr>
            <p:cNvSpPr/>
            <p:nvPr/>
          </p:nvSpPr>
          <p:spPr>
            <a:xfrm>
              <a:off x="6476281" y="2678948"/>
              <a:ext cx="414866" cy="169333"/>
            </a:xfrm>
            <a:prstGeom prst="trapezoid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242</a:t>
              </a:r>
            </a:p>
          </p:txBody>
        </p:sp>
        <p:sp>
          <p:nvSpPr>
            <p:cNvPr id="181" name="Trapezoid 180">
              <a:extLst>
                <a:ext uri="{FF2B5EF4-FFF2-40B4-BE49-F238E27FC236}">
                  <a16:creationId xmlns:a16="http://schemas.microsoft.com/office/drawing/2014/main" id="{3F7DEE5B-07D4-42A2-BB2B-482A9FCE67F4}"/>
                </a:ext>
              </a:extLst>
            </p:cNvPr>
            <p:cNvSpPr/>
            <p:nvPr/>
          </p:nvSpPr>
          <p:spPr>
            <a:xfrm>
              <a:off x="4825282" y="2909780"/>
              <a:ext cx="1659465" cy="169333"/>
            </a:xfrm>
            <a:prstGeom prst="trapezoid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996</a:t>
              </a:r>
            </a:p>
          </p:txBody>
        </p:sp>
        <p:sp>
          <p:nvSpPr>
            <p:cNvPr id="182" name="Trapezoid 181">
              <a:extLst>
                <a:ext uri="{FF2B5EF4-FFF2-40B4-BE49-F238E27FC236}">
                  <a16:creationId xmlns:a16="http://schemas.microsoft.com/office/drawing/2014/main" id="{E7240765-BD84-4112-9C9C-DCBC2FE9E198}"/>
                </a:ext>
              </a:extLst>
            </p:cNvPr>
            <p:cNvSpPr/>
            <p:nvPr/>
          </p:nvSpPr>
          <p:spPr>
            <a:xfrm>
              <a:off x="4825282" y="3139805"/>
              <a:ext cx="1659465" cy="169333"/>
            </a:xfrm>
            <a:prstGeom prst="trapezoid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996</a:t>
              </a:r>
            </a:p>
          </p:txBody>
        </p:sp>
        <p:sp>
          <p:nvSpPr>
            <p:cNvPr id="183" name="Trapezoid 182">
              <a:extLst>
                <a:ext uri="{FF2B5EF4-FFF2-40B4-BE49-F238E27FC236}">
                  <a16:creationId xmlns:a16="http://schemas.microsoft.com/office/drawing/2014/main" id="{0651A8C2-9B7F-4432-AA8B-B8B93C2188D3}"/>
                </a:ext>
              </a:extLst>
            </p:cNvPr>
            <p:cNvSpPr/>
            <p:nvPr/>
          </p:nvSpPr>
          <p:spPr>
            <a:xfrm>
              <a:off x="6476280" y="2903609"/>
              <a:ext cx="829733" cy="169333"/>
            </a:xfrm>
            <a:prstGeom prst="trapezoid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484</a:t>
              </a:r>
            </a:p>
          </p:txBody>
        </p:sp>
        <p:sp>
          <p:nvSpPr>
            <p:cNvPr id="184" name="Trapezoid 183">
              <a:extLst>
                <a:ext uri="{FF2B5EF4-FFF2-40B4-BE49-F238E27FC236}">
                  <a16:creationId xmlns:a16="http://schemas.microsoft.com/office/drawing/2014/main" id="{D880031D-5559-4BE6-9C5B-838978CA612D}"/>
                </a:ext>
              </a:extLst>
            </p:cNvPr>
            <p:cNvSpPr/>
            <p:nvPr/>
          </p:nvSpPr>
          <p:spPr>
            <a:xfrm>
              <a:off x="7720880" y="2909780"/>
              <a:ext cx="414866" cy="169333"/>
            </a:xfrm>
            <a:prstGeom prst="trapezoid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242</a:t>
              </a:r>
            </a:p>
          </p:txBody>
        </p:sp>
        <p:sp>
          <p:nvSpPr>
            <p:cNvPr id="185" name="Trapezoid 184">
              <a:extLst>
                <a:ext uri="{FF2B5EF4-FFF2-40B4-BE49-F238E27FC236}">
                  <a16:creationId xmlns:a16="http://schemas.microsoft.com/office/drawing/2014/main" id="{1DC951C5-2777-4451-8D62-1976BF935910}"/>
                </a:ext>
              </a:extLst>
            </p:cNvPr>
            <p:cNvSpPr/>
            <p:nvPr/>
          </p:nvSpPr>
          <p:spPr>
            <a:xfrm>
              <a:off x="6476280" y="3151052"/>
              <a:ext cx="829733" cy="169333"/>
            </a:xfrm>
            <a:prstGeom prst="trapezoid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484</a:t>
              </a:r>
            </a:p>
          </p:txBody>
        </p:sp>
        <p:sp>
          <p:nvSpPr>
            <p:cNvPr id="186" name="Trapezoid 185">
              <a:extLst>
                <a:ext uri="{FF2B5EF4-FFF2-40B4-BE49-F238E27FC236}">
                  <a16:creationId xmlns:a16="http://schemas.microsoft.com/office/drawing/2014/main" id="{8E63B55D-999F-4EBB-A62E-849A3D6493B4}"/>
                </a:ext>
              </a:extLst>
            </p:cNvPr>
            <p:cNvSpPr/>
            <p:nvPr/>
          </p:nvSpPr>
          <p:spPr>
            <a:xfrm>
              <a:off x="7306014" y="3157222"/>
              <a:ext cx="414866" cy="169333"/>
            </a:xfrm>
            <a:prstGeom prst="trapezoid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242</a:t>
              </a:r>
            </a:p>
          </p:txBody>
        </p:sp>
        <p:sp>
          <p:nvSpPr>
            <p:cNvPr id="187" name="Trapezoid 186">
              <a:extLst>
                <a:ext uri="{FF2B5EF4-FFF2-40B4-BE49-F238E27FC236}">
                  <a16:creationId xmlns:a16="http://schemas.microsoft.com/office/drawing/2014/main" id="{0E892584-E5E9-42A1-84DA-E4D042655191}"/>
                </a:ext>
              </a:extLst>
            </p:cNvPr>
            <p:cNvSpPr/>
            <p:nvPr/>
          </p:nvSpPr>
          <p:spPr>
            <a:xfrm>
              <a:off x="4816815" y="2209325"/>
              <a:ext cx="829733" cy="169333"/>
            </a:xfrm>
            <a:prstGeom prst="trapezoid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484</a:t>
              </a:r>
            </a:p>
          </p:txBody>
        </p:sp>
        <p:sp>
          <p:nvSpPr>
            <p:cNvPr id="188" name="Trapezoid 187">
              <a:extLst>
                <a:ext uri="{FF2B5EF4-FFF2-40B4-BE49-F238E27FC236}">
                  <a16:creationId xmlns:a16="http://schemas.microsoft.com/office/drawing/2014/main" id="{B4EDD82D-25E1-4ECD-95C2-D341609D67CA}"/>
                </a:ext>
              </a:extLst>
            </p:cNvPr>
            <p:cNvSpPr/>
            <p:nvPr/>
          </p:nvSpPr>
          <p:spPr>
            <a:xfrm>
              <a:off x="5646549" y="2202973"/>
              <a:ext cx="414866" cy="169333"/>
            </a:xfrm>
            <a:prstGeom prst="trapezoid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242</a:t>
              </a:r>
            </a:p>
          </p:txBody>
        </p:sp>
        <p:sp>
          <p:nvSpPr>
            <p:cNvPr id="189" name="Trapezoid 188">
              <a:extLst>
                <a:ext uri="{FF2B5EF4-FFF2-40B4-BE49-F238E27FC236}">
                  <a16:creationId xmlns:a16="http://schemas.microsoft.com/office/drawing/2014/main" id="{8369F8E1-ED86-4CFC-B7EF-3868F23E8A82}"/>
                </a:ext>
              </a:extLst>
            </p:cNvPr>
            <p:cNvSpPr/>
            <p:nvPr/>
          </p:nvSpPr>
          <p:spPr>
            <a:xfrm>
              <a:off x="6476280" y="2202973"/>
              <a:ext cx="1659465" cy="169333"/>
            </a:xfrm>
            <a:prstGeom prst="trapezoid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996</a:t>
              </a:r>
            </a:p>
          </p:txBody>
        </p:sp>
        <p:sp>
          <p:nvSpPr>
            <p:cNvPr id="190" name="Trapezoid 189">
              <a:extLst>
                <a:ext uri="{FF2B5EF4-FFF2-40B4-BE49-F238E27FC236}">
                  <a16:creationId xmlns:a16="http://schemas.microsoft.com/office/drawing/2014/main" id="{D61BD854-EE0E-4653-8147-EB90580F064C}"/>
                </a:ext>
              </a:extLst>
            </p:cNvPr>
            <p:cNvSpPr/>
            <p:nvPr/>
          </p:nvSpPr>
          <p:spPr>
            <a:xfrm>
              <a:off x="5193051" y="3607214"/>
              <a:ext cx="414866" cy="169333"/>
            </a:xfrm>
            <a:prstGeom prst="trapezoid">
              <a:avLst/>
            </a:prstGeom>
            <a:solidFill>
              <a:srgbClr val="FF33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242</a:t>
              </a:r>
            </a:p>
          </p:txBody>
        </p:sp>
        <p:sp>
          <p:nvSpPr>
            <p:cNvPr id="191" name="Trapezoid 190">
              <a:extLst>
                <a:ext uri="{FF2B5EF4-FFF2-40B4-BE49-F238E27FC236}">
                  <a16:creationId xmlns:a16="http://schemas.microsoft.com/office/drawing/2014/main" id="{3644E516-9346-40D6-8145-58E9F99990D4}"/>
                </a:ext>
              </a:extLst>
            </p:cNvPr>
            <p:cNvSpPr/>
            <p:nvPr/>
          </p:nvSpPr>
          <p:spPr>
            <a:xfrm>
              <a:off x="5607916" y="3602000"/>
              <a:ext cx="829733" cy="169333"/>
            </a:xfrm>
            <a:prstGeom prst="trapezoid">
              <a:avLst/>
            </a:prstGeom>
            <a:solidFill>
              <a:srgbClr val="FF33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484</a:t>
              </a:r>
            </a:p>
          </p:txBody>
        </p:sp>
        <p:sp>
          <p:nvSpPr>
            <p:cNvPr id="192" name="Trapezoid 191">
              <a:extLst>
                <a:ext uri="{FF2B5EF4-FFF2-40B4-BE49-F238E27FC236}">
                  <a16:creationId xmlns:a16="http://schemas.microsoft.com/office/drawing/2014/main" id="{DE224ECA-075C-4A45-99CC-766B415DFC46}"/>
                </a:ext>
              </a:extLst>
            </p:cNvPr>
            <p:cNvSpPr/>
            <p:nvPr/>
          </p:nvSpPr>
          <p:spPr>
            <a:xfrm>
              <a:off x="6437649" y="3601789"/>
              <a:ext cx="1659465" cy="169333"/>
            </a:xfrm>
            <a:prstGeom prst="trapezoid">
              <a:avLst/>
            </a:prstGeom>
            <a:solidFill>
              <a:srgbClr val="FF33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996</a:t>
              </a:r>
            </a:p>
          </p:txBody>
        </p:sp>
        <p:sp>
          <p:nvSpPr>
            <p:cNvPr id="193" name="Trapezoid 192">
              <a:extLst>
                <a:ext uri="{FF2B5EF4-FFF2-40B4-BE49-F238E27FC236}">
                  <a16:creationId xmlns:a16="http://schemas.microsoft.com/office/drawing/2014/main" id="{56AA82E7-2E23-456D-9B94-534DC182FFF2}"/>
                </a:ext>
              </a:extLst>
            </p:cNvPr>
            <p:cNvSpPr/>
            <p:nvPr/>
          </p:nvSpPr>
          <p:spPr>
            <a:xfrm>
              <a:off x="4786651" y="3870065"/>
              <a:ext cx="414866" cy="169333"/>
            </a:xfrm>
            <a:prstGeom prst="trapezoid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242</a:t>
              </a:r>
            </a:p>
          </p:txBody>
        </p:sp>
        <p:sp>
          <p:nvSpPr>
            <p:cNvPr id="194" name="Trapezoid 193">
              <a:extLst>
                <a:ext uri="{FF2B5EF4-FFF2-40B4-BE49-F238E27FC236}">
                  <a16:creationId xmlns:a16="http://schemas.microsoft.com/office/drawing/2014/main" id="{3AC607AF-872C-4956-83C5-767B8CF89654}"/>
                </a:ext>
              </a:extLst>
            </p:cNvPr>
            <p:cNvSpPr/>
            <p:nvPr/>
          </p:nvSpPr>
          <p:spPr>
            <a:xfrm>
              <a:off x="5607916" y="3864850"/>
              <a:ext cx="829733" cy="169333"/>
            </a:xfrm>
            <a:prstGeom prst="trapezoid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484</a:t>
              </a:r>
            </a:p>
          </p:txBody>
        </p:sp>
        <p:sp>
          <p:nvSpPr>
            <p:cNvPr id="195" name="Trapezoid 194">
              <a:extLst>
                <a:ext uri="{FF2B5EF4-FFF2-40B4-BE49-F238E27FC236}">
                  <a16:creationId xmlns:a16="http://schemas.microsoft.com/office/drawing/2014/main" id="{84165A4C-695F-4FED-9BC4-D9B88F964348}"/>
                </a:ext>
              </a:extLst>
            </p:cNvPr>
            <p:cNvSpPr/>
            <p:nvPr/>
          </p:nvSpPr>
          <p:spPr>
            <a:xfrm>
              <a:off x="6437649" y="3864639"/>
              <a:ext cx="1659465" cy="169333"/>
            </a:xfrm>
            <a:prstGeom prst="trapezoid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996</a:t>
              </a:r>
            </a:p>
          </p:txBody>
        </p:sp>
        <p:sp>
          <p:nvSpPr>
            <p:cNvPr id="196" name="Trapezoid 195">
              <a:extLst>
                <a:ext uri="{FF2B5EF4-FFF2-40B4-BE49-F238E27FC236}">
                  <a16:creationId xmlns:a16="http://schemas.microsoft.com/office/drawing/2014/main" id="{B9490B67-90BE-4D72-87F5-96A9CD4A8587}"/>
                </a:ext>
              </a:extLst>
            </p:cNvPr>
            <p:cNvSpPr/>
            <p:nvPr/>
          </p:nvSpPr>
          <p:spPr>
            <a:xfrm>
              <a:off x="6437649" y="4117610"/>
              <a:ext cx="1659465" cy="169333"/>
            </a:xfrm>
            <a:prstGeom prst="trapezoid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996</a:t>
              </a:r>
            </a:p>
          </p:txBody>
        </p:sp>
        <p:sp>
          <p:nvSpPr>
            <p:cNvPr id="197" name="Trapezoid 196">
              <a:extLst>
                <a:ext uri="{FF2B5EF4-FFF2-40B4-BE49-F238E27FC236}">
                  <a16:creationId xmlns:a16="http://schemas.microsoft.com/office/drawing/2014/main" id="{7DFAAA22-17F4-4863-AFA4-BC43923EB2DA}"/>
                </a:ext>
              </a:extLst>
            </p:cNvPr>
            <p:cNvSpPr/>
            <p:nvPr/>
          </p:nvSpPr>
          <p:spPr>
            <a:xfrm>
              <a:off x="4778183" y="4130283"/>
              <a:ext cx="829733" cy="169333"/>
            </a:xfrm>
            <a:prstGeom prst="trapezoid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484</a:t>
              </a:r>
            </a:p>
          </p:txBody>
        </p:sp>
        <p:sp>
          <p:nvSpPr>
            <p:cNvPr id="198" name="Trapezoid 197">
              <a:extLst>
                <a:ext uri="{FF2B5EF4-FFF2-40B4-BE49-F238E27FC236}">
                  <a16:creationId xmlns:a16="http://schemas.microsoft.com/office/drawing/2014/main" id="{B0EC7BB6-2D8B-47F4-808D-EE015598B0F2}"/>
                </a:ext>
              </a:extLst>
            </p:cNvPr>
            <p:cNvSpPr/>
            <p:nvPr/>
          </p:nvSpPr>
          <p:spPr>
            <a:xfrm>
              <a:off x="6022783" y="4123343"/>
              <a:ext cx="414866" cy="169333"/>
            </a:xfrm>
            <a:prstGeom prst="trapezoid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242</a:t>
              </a:r>
            </a:p>
          </p:txBody>
        </p:sp>
        <p:sp>
          <p:nvSpPr>
            <p:cNvPr id="199" name="Trapezoid 198">
              <a:extLst>
                <a:ext uri="{FF2B5EF4-FFF2-40B4-BE49-F238E27FC236}">
                  <a16:creationId xmlns:a16="http://schemas.microsoft.com/office/drawing/2014/main" id="{3A431AB4-AE94-4F50-852D-EE9F7A9EE59E}"/>
                </a:ext>
              </a:extLst>
            </p:cNvPr>
            <p:cNvSpPr/>
            <p:nvPr/>
          </p:nvSpPr>
          <p:spPr>
            <a:xfrm>
              <a:off x="4786650" y="4584298"/>
              <a:ext cx="1659465" cy="169333"/>
            </a:xfrm>
            <a:prstGeom prst="trapezoid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996</a:t>
              </a:r>
            </a:p>
          </p:txBody>
        </p:sp>
        <p:sp>
          <p:nvSpPr>
            <p:cNvPr id="200" name="Trapezoid 199">
              <a:extLst>
                <a:ext uri="{FF2B5EF4-FFF2-40B4-BE49-F238E27FC236}">
                  <a16:creationId xmlns:a16="http://schemas.microsoft.com/office/drawing/2014/main" id="{8E833042-9A83-449A-A85C-9D081AA446AF}"/>
                </a:ext>
              </a:extLst>
            </p:cNvPr>
            <p:cNvSpPr/>
            <p:nvPr/>
          </p:nvSpPr>
          <p:spPr>
            <a:xfrm>
              <a:off x="7267381" y="4580208"/>
              <a:ext cx="829733" cy="169333"/>
            </a:xfrm>
            <a:prstGeom prst="trapezoid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484</a:t>
              </a:r>
            </a:p>
          </p:txBody>
        </p:sp>
        <p:sp>
          <p:nvSpPr>
            <p:cNvPr id="201" name="Trapezoid 200">
              <a:extLst>
                <a:ext uri="{FF2B5EF4-FFF2-40B4-BE49-F238E27FC236}">
                  <a16:creationId xmlns:a16="http://schemas.microsoft.com/office/drawing/2014/main" id="{1E1F432D-A076-4424-8873-3787CF600E6A}"/>
                </a:ext>
              </a:extLst>
            </p:cNvPr>
            <p:cNvSpPr/>
            <p:nvPr/>
          </p:nvSpPr>
          <p:spPr>
            <a:xfrm>
              <a:off x="6852516" y="4584008"/>
              <a:ext cx="414866" cy="169333"/>
            </a:xfrm>
            <a:prstGeom prst="trapezoid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242</a:t>
              </a:r>
            </a:p>
          </p:txBody>
        </p:sp>
        <p:sp>
          <p:nvSpPr>
            <p:cNvPr id="202" name="Trapezoid 201">
              <a:extLst>
                <a:ext uri="{FF2B5EF4-FFF2-40B4-BE49-F238E27FC236}">
                  <a16:creationId xmlns:a16="http://schemas.microsoft.com/office/drawing/2014/main" id="{2A4D2CA7-51DB-4EF5-A709-8AD76F78F4C3}"/>
                </a:ext>
              </a:extLst>
            </p:cNvPr>
            <p:cNvSpPr/>
            <p:nvPr/>
          </p:nvSpPr>
          <p:spPr>
            <a:xfrm>
              <a:off x="4786650" y="4822073"/>
              <a:ext cx="1659465" cy="169333"/>
            </a:xfrm>
            <a:prstGeom prst="trapezoid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996</a:t>
              </a:r>
            </a:p>
          </p:txBody>
        </p:sp>
        <p:sp>
          <p:nvSpPr>
            <p:cNvPr id="203" name="Trapezoid 202">
              <a:extLst>
                <a:ext uri="{FF2B5EF4-FFF2-40B4-BE49-F238E27FC236}">
                  <a16:creationId xmlns:a16="http://schemas.microsoft.com/office/drawing/2014/main" id="{8500ABAA-9696-4F34-95B2-F25A1C0BA9A6}"/>
                </a:ext>
              </a:extLst>
            </p:cNvPr>
            <p:cNvSpPr/>
            <p:nvPr/>
          </p:nvSpPr>
          <p:spPr>
            <a:xfrm>
              <a:off x="7267381" y="4814549"/>
              <a:ext cx="829733" cy="169333"/>
            </a:xfrm>
            <a:prstGeom prst="trapezoid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484</a:t>
              </a:r>
            </a:p>
          </p:txBody>
        </p:sp>
        <p:sp>
          <p:nvSpPr>
            <p:cNvPr id="204" name="Trapezoid 203">
              <a:extLst>
                <a:ext uri="{FF2B5EF4-FFF2-40B4-BE49-F238E27FC236}">
                  <a16:creationId xmlns:a16="http://schemas.microsoft.com/office/drawing/2014/main" id="{062036CE-5859-497F-8A36-B150C9C2D33F}"/>
                </a:ext>
              </a:extLst>
            </p:cNvPr>
            <p:cNvSpPr/>
            <p:nvPr/>
          </p:nvSpPr>
          <p:spPr>
            <a:xfrm>
              <a:off x="6437650" y="4822073"/>
              <a:ext cx="414866" cy="169333"/>
            </a:xfrm>
            <a:prstGeom prst="trapezoid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242</a:t>
              </a:r>
            </a:p>
          </p:txBody>
        </p:sp>
        <p:sp>
          <p:nvSpPr>
            <p:cNvPr id="205" name="Trapezoid 204">
              <a:extLst>
                <a:ext uri="{FF2B5EF4-FFF2-40B4-BE49-F238E27FC236}">
                  <a16:creationId xmlns:a16="http://schemas.microsoft.com/office/drawing/2014/main" id="{65006494-DDEF-4C75-A758-0CF6A2146838}"/>
                </a:ext>
              </a:extLst>
            </p:cNvPr>
            <p:cNvSpPr/>
            <p:nvPr/>
          </p:nvSpPr>
          <p:spPr>
            <a:xfrm>
              <a:off x="4786650" y="5052905"/>
              <a:ext cx="1659465" cy="169333"/>
            </a:xfrm>
            <a:prstGeom prst="trapezoid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996</a:t>
              </a:r>
            </a:p>
          </p:txBody>
        </p:sp>
        <p:sp>
          <p:nvSpPr>
            <p:cNvPr id="206" name="Trapezoid 205">
              <a:extLst>
                <a:ext uri="{FF2B5EF4-FFF2-40B4-BE49-F238E27FC236}">
                  <a16:creationId xmlns:a16="http://schemas.microsoft.com/office/drawing/2014/main" id="{F8C756FE-06B6-4D9F-AAAE-2AEFB47E5799}"/>
                </a:ext>
              </a:extLst>
            </p:cNvPr>
            <p:cNvSpPr/>
            <p:nvPr/>
          </p:nvSpPr>
          <p:spPr>
            <a:xfrm>
              <a:off x="4786650" y="5282930"/>
              <a:ext cx="1659465" cy="169333"/>
            </a:xfrm>
            <a:prstGeom prst="trapezoid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996</a:t>
              </a:r>
            </a:p>
          </p:txBody>
        </p:sp>
        <p:sp>
          <p:nvSpPr>
            <p:cNvPr id="207" name="Trapezoid 206">
              <a:extLst>
                <a:ext uri="{FF2B5EF4-FFF2-40B4-BE49-F238E27FC236}">
                  <a16:creationId xmlns:a16="http://schemas.microsoft.com/office/drawing/2014/main" id="{6F66AEEB-EF06-4A34-BE3F-298C3033F50B}"/>
                </a:ext>
              </a:extLst>
            </p:cNvPr>
            <p:cNvSpPr/>
            <p:nvPr/>
          </p:nvSpPr>
          <p:spPr>
            <a:xfrm>
              <a:off x="6437648" y="5046734"/>
              <a:ext cx="829733" cy="169333"/>
            </a:xfrm>
            <a:prstGeom prst="trapezoid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484</a:t>
              </a:r>
            </a:p>
          </p:txBody>
        </p:sp>
        <p:sp>
          <p:nvSpPr>
            <p:cNvPr id="208" name="Trapezoid 207">
              <a:extLst>
                <a:ext uri="{FF2B5EF4-FFF2-40B4-BE49-F238E27FC236}">
                  <a16:creationId xmlns:a16="http://schemas.microsoft.com/office/drawing/2014/main" id="{E9F95B1E-2C98-4C16-823F-D7047AB7F573}"/>
                </a:ext>
              </a:extLst>
            </p:cNvPr>
            <p:cNvSpPr/>
            <p:nvPr/>
          </p:nvSpPr>
          <p:spPr>
            <a:xfrm>
              <a:off x="7682248" y="5052905"/>
              <a:ext cx="414866" cy="169333"/>
            </a:xfrm>
            <a:prstGeom prst="trapezoid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242</a:t>
              </a:r>
            </a:p>
          </p:txBody>
        </p:sp>
        <p:sp>
          <p:nvSpPr>
            <p:cNvPr id="209" name="Trapezoid 208">
              <a:extLst>
                <a:ext uri="{FF2B5EF4-FFF2-40B4-BE49-F238E27FC236}">
                  <a16:creationId xmlns:a16="http://schemas.microsoft.com/office/drawing/2014/main" id="{9A20155C-7CE7-4B30-BCBD-33BFA1661A85}"/>
                </a:ext>
              </a:extLst>
            </p:cNvPr>
            <p:cNvSpPr/>
            <p:nvPr/>
          </p:nvSpPr>
          <p:spPr>
            <a:xfrm>
              <a:off x="6437648" y="5294177"/>
              <a:ext cx="829733" cy="169333"/>
            </a:xfrm>
            <a:prstGeom prst="trapezoid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484</a:t>
              </a:r>
            </a:p>
          </p:txBody>
        </p:sp>
        <p:sp>
          <p:nvSpPr>
            <p:cNvPr id="210" name="Trapezoid 209">
              <a:extLst>
                <a:ext uri="{FF2B5EF4-FFF2-40B4-BE49-F238E27FC236}">
                  <a16:creationId xmlns:a16="http://schemas.microsoft.com/office/drawing/2014/main" id="{3F9CAC07-E0A1-4D08-B536-68C386A828BD}"/>
                </a:ext>
              </a:extLst>
            </p:cNvPr>
            <p:cNvSpPr/>
            <p:nvPr/>
          </p:nvSpPr>
          <p:spPr>
            <a:xfrm>
              <a:off x="7267382" y="5300347"/>
              <a:ext cx="414866" cy="169333"/>
            </a:xfrm>
            <a:prstGeom prst="trapezoid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242</a:t>
              </a:r>
            </a:p>
          </p:txBody>
        </p:sp>
        <p:sp>
          <p:nvSpPr>
            <p:cNvPr id="211" name="Trapezoid 210">
              <a:extLst>
                <a:ext uri="{FF2B5EF4-FFF2-40B4-BE49-F238E27FC236}">
                  <a16:creationId xmlns:a16="http://schemas.microsoft.com/office/drawing/2014/main" id="{684208C4-1154-473D-9D2A-30547A948402}"/>
                </a:ext>
              </a:extLst>
            </p:cNvPr>
            <p:cNvSpPr/>
            <p:nvPr/>
          </p:nvSpPr>
          <p:spPr>
            <a:xfrm>
              <a:off x="4778183" y="4352450"/>
              <a:ext cx="829733" cy="169333"/>
            </a:xfrm>
            <a:prstGeom prst="trapezoid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484</a:t>
              </a:r>
            </a:p>
          </p:txBody>
        </p:sp>
        <p:sp>
          <p:nvSpPr>
            <p:cNvPr id="212" name="Trapezoid 211">
              <a:extLst>
                <a:ext uri="{FF2B5EF4-FFF2-40B4-BE49-F238E27FC236}">
                  <a16:creationId xmlns:a16="http://schemas.microsoft.com/office/drawing/2014/main" id="{93D87ED0-6EAD-416D-AC04-E2494E8804CB}"/>
                </a:ext>
              </a:extLst>
            </p:cNvPr>
            <p:cNvSpPr/>
            <p:nvPr/>
          </p:nvSpPr>
          <p:spPr>
            <a:xfrm>
              <a:off x="5607917" y="4346098"/>
              <a:ext cx="414866" cy="169333"/>
            </a:xfrm>
            <a:prstGeom prst="trapezoid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242</a:t>
              </a:r>
            </a:p>
          </p:txBody>
        </p:sp>
        <p:sp>
          <p:nvSpPr>
            <p:cNvPr id="213" name="Trapezoid 212">
              <a:extLst>
                <a:ext uri="{FF2B5EF4-FFF2-40B4-BE49-F238E27FC236}">
                  <a16:creationId xmlns:a16="http://schemas.microsoft.com/office/drawing/2014/main" id="{5461A51B-1B39-4F86-BDC1-E3F387200383}"/>
                </a:ext>
              </a:extLst>
            </p:cNvPr>
            <p:cNvSpPr/>
            <p:nvPr/>
          </p:nvSpPr>
          <p:spPr>
            <a:xfrm>
              <a:off x="6437649" y="4346098"/>
              <a:ext cx="1659465" cy="169333"/>
            </a:xfrm>
            <a:prstGeom prst="trapezoid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996</a:t>
              </a:r>
            </a:p>
          </p:txBody>
        </p:sp>
        <p:sp>
          <p:nvSpPr>
            <p:cNvPr id="214" name="Trapezoid 213">
              <a:extLst>
                <a:ext uri="{FF2B5EF4-FFF2-40B4-BE49-F238E27FC236}">
                  <a16:creationId xmlns:a16="http://schemas.microsoft.com/office/drawing/2014/main" id="{31D53214-8E8F-476D-92FA-346F2429A201}"/>
                </a:ext>
              </a:extLst>
            </p:cNvPr>
            <p:cNvSpPr/>
            <p:nvPr/>
          </p:nvSpPr>
          <p:spPr>
            <a:xfrm>
              <a:off x="4441119" y="1464089"/>
              <a:ext cx="380446" cy="151840"/>
            </a:xfrm>
            <a:prstGeom prst="trapezoid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242</a:t>
              </a:r>
            </a:p>
          </p:txBody>
        </p:sp>
        <p:sp>
          <p:nvSpPr>
            <p:cNvPr id="215" name="Trapezoid 214">
              <a:extLst>
                <a:ext uri="{FF2B5EF4-FFF2-40B4-BE49-F238E27FC236}">
                  <a16:creationId xmlns:a16="http://schemas.microsoft.com/office/drawing/2014/main" id="{69810360-2C2F-4B16-A9CF-410D81841DFF}"/>
                </a:ext>
              </a:extLst>
            </p:cNvPr>
            <p:cNvSpPr/>
            <p:nvPr/>
          </p:nvSpPr>
          <p:spPr>
            <a:xfrm>
              <a:off x="3176397" y="1458875"/>
              <a:ext cx="829733" cy="169333"/>
            </a:xfrm>
            <a:prstGeom prst="trapezoid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484</a:t>
              </a:r>
            </a:p>
          </p:txBody>
        </p:sp>
        <p:sp>
          <p:nvSpPr>
            <p:cNvPr id="216" name="Trapezoid 215">
              <a:extLst>
                <a:ext uri="{FF2B5EF4-FFF2-40B4-BE49-F238E27FC236}">
                  <a16:creationId xmlns:a16="http://schemas.microsoft.com/office/drawing/2014/main" id="{54874892-CBB0-48EB-993C-060B66722090}"/>
                </a:ext>
              </a:extLst>
            </p:cNvPr>
            <p:cNvSpPr/>
            <p:nvPr/>
          </p:nvSpPr>
          <p:spPr>
            <a:xfrm>
              <a:off x="1547094" y="1458664"/>
              <a:ext cx="1659465" cy="169333"/>
            </a:xfrm>
            <a:prstGeom prst="trapezoid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996</a:t>
              </a:r>
            </a:p>
          </p:txBody>
        </p:sp>
        <p:sp>
          <p:nvSpPr>
            <p:cNvPr id="217" name="Trapezoid 216">
              <a:extLst>
                <a:ext uri="{FF2B5EF4-FFF2-40B4-BE49-F238E27FC236}">
                  <a16:creationId xmlns:a16="http://schemas.microsoft.com/office/drawing/2014/main" id="{77BC3094-EBD9-4206-9C57-ACC1AD255EAF}"/>
                </a:ext>
              </a:extLst>
            </p:cNvPr>
            <p:cNvSpPr/>
            <p:nvPr/>
          </p:nvSpPr>
          <p:spPr>
            <a:xfrm>
              <a:off x="1547094" y="1712530"/>
              <a:ext cx="1659465" cy="167717"/>
            </a:xfrm>
            <a:prstGeom prst="trapezoid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996</a:t>
              </a:r>
            </a:p>
          </p:txBody>
        </p:sp>
        <p:sp>
          <p:nvSpPr>
            <p:cNvPr id="218" name="Trapezoid 217">
              <a:extLst>
                <a:ext uri="{FF2B5EF4-FFF2-40B4-BE49-F238E27FC236}">
                  <a16:creationId xmlns:a16="http://schemas.microsoft.com/office/drawing/2014/main" id="{5651D53D-4E8D-4225-B92F-F80F31345CAB}"/>
                </a:ext>
              </a:extLst>
            </p:cNvPr>
            <p:cNvSpPr/>
            <p:nvPr/>
          </p:nvSpPr>
          <p:spPr>
            <a:xfrm>
              <a:off x="1563496" y="1958727"/>
              <a:ext cx="1617793" cy="156115"/>
            </a:xfrm>
            <a:prstGeom prst="trapezoid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996</a:t>
              </a:r>
            </a:p>
          </p:txBody>
        </p:sp>
        <p:sp>
          <p:nvSpPr>
            <p:cNvPr id="219" name="Trapezoid 218">
              <a:extLst>
                <a:ext uri="{FF2B5EF4-FFF2-40B4-BE49-F238E27FC236}">
                  <a16:creationId xmlns:a16="http://schemas.microsoft.com/office/drawing/2014/main" id="{CB695C87-5C68-45AC-BE4D-E7204C417E7E}"/>
                </a:ext>
              </a:extLst>
            </p:cNvPr>
            <p:cNvSpPr/>
            <p:nvPr/>
          </p:nvSpPr>
          <p:spPr>
            <a:xfrm>
              <a:off x="1563497" y="2212593"/>
              <a:ext cx="1634590" cy="166066"/>
            </a:xfrm>
            <a:prstGeom prst="trapezoid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996</a:t>
              </a:r>
            </a:p>
          </p:txBody>
        </p:sp>
        <p:sp>
          <p:nvSpPr>
            <p:cNvPr id="220" name="Trapezoid 219">
              <a:extLst>
                <a:ext uri="{FF2B5EF4-FFF2-40B4-BE49-F238E27FC236}">
                  <a16:creationId xmlns:a16="http://schemas.microsoft.com/office/drawing/2014/main" id="{FAAED9A5-991E-4BFF-8BBD-FB9F370EA96D}"/>
                </a:ext>
              </a:extLst>
            </p:cNvPr>
            <p:cNvSpPr/>
            <p:nvPr/>
          </p:nvSpPr>
          <p:spPr>
            <a:xfrm>
              <a:off x="1547094" y="2448401"/>
              <a:ext cx="1659465" cy="168034"/>
            </a:xfrm>
            <a:prstGeom prst="trapezoid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996</a:t>
              </a:r>
            </a:p>
          </p:txBody>
        </p:sp>
        <p:sp>
          <p:nvSpPr>
            <p:cNvPr id="221" name="Trapezoid 220">
              <a:extLst>
                <a:ext uri="{FF2B5EF4-FFF2-40B4-BE49-F238E27FC236}">
                  <a16:creationId xmlns:a16="http://schemas.microsoft.com/office/drawing/2014/main" id="{202F0016-B9DD-407C-B794-F3498E145AD5}"/>
                </a:ext>
              </a:extLst>
            </p:cNvPr>
            <p:cNvSpPr/>
            <p:nvPr/>
          </p:nvSpPr>
          <p:spPr>
            <a:xfrm>
              <a:off x="1547094" y="2671198"/>
              <a:ext cx="1659465" cy="175747"/>
            </a:xfrm>
            <a:prstGeom prst="trapezoid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996</a:t>
              </a:r>
            </a:p>
          </p:txBody>
        </p:sp>
        <p:sp>
          <p:nvSpPr>
            <p:cNvPr id="222" name="Trapezoid 221">
              <a:extLst>
                <a:ext uri="{FF2B5EF4-FFF2-40B4-BE49-F238E27FC236}">
                  <a16:creationId xmlns:a16="http://schemas.microsoft.com/office/drawing/2014/main" id="{28D4E773-0EA6-4CE1-8EBF-A63AFA3E91FD}"/>
                </a:ext>
              </a:extLst>
            </p:cNvPr>
            <p:cNvSpPr/>
            <p:nvPr/>
          </p:nvSpPr>
          <p:spPr>
            <a:xfrm>
              <a:off x="1563496" y="2915634"/>
              <a:ext cx="1617793" cy="156115"/>
            </a:xfrm>
            <a:prstGeom prst="trapezoid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996</a:t>
              </a:r>
            </a:p>
          </p:txBody>
        </p:sp>
        <p:sp>
          <p:nvSpPr>
            <p:cNvPr id="223" name="Trapezoid 222">
              <a:extLst>
                <a:ext uri="{FF2B5EF4-FFF2-40B4-BE49-F238E27FC236}">
                  <a16:creationId xmlns:a16="http://schemas.microsoft.com/office/drawing/2014/main" id="{49AC468F-B022-4C05-A7BE-F1E9BD4AFC85}"/>
                </a:ext>
              </a:extLst>
            </p:cNvPr>
            <p:cNvSpPr/>
            <p:nvPr/>
          </p:nvSpPr>
          <p:spPr>
            <a:xfrm>
              <a:off x="1571969" y="3141281"/>
              <a:ext cx="1634590" cy="166066"/>
            </a:xfrm>
            <a:prstGeom prst="trapezoid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996</a:t>
              </a:r>
            </a:p>
          </p:txBody>
        </p:sp>
        <p:sp>
          <p:nvSpPr>
            <p:cNvPr id="224" name="Trapezoid 223">
              <a:extLst>
                <a:ext uri="{FF2B5EF4-FFF2-40B4-BE49-F238E27FC236}">
                  <a16:creationId xmlns:a16="http://schemas.microsoft.com/office/drawing/2014/main" id="{44204C69-0DD4-46C3-A4C2-ECC118A50240}"/>
                </a:ext>
              </a:extLst>
            </p:cNvPr>
            <p:cNvSpPr/>
            <p:nvPr/>
          </p:nvSpPr>
          <p:spPr>
            <a:xfrm>
              <a:off x="1492059" y="3601789"/>
              <a:ext cx="1643062" cy="166066"/>
            </a:xfrm>
            <a:prstGeom prst="trapezoid">
              <a:avLst/>
            </a:prstGeom>
            <a:solidFill>
              <a:srgbClr val="FF33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996</a:t>
              </a:r>
            </a:p>
          </p:txBody>
        </p:sp>
        <p:sp>
          <p:nvSpPr>
            <p:cNvPr id="225" name="Trapezoid 224">
              <a:extLst>
                <a:ext uri="{FF2B5EF4-FFF2-40B4-BE49-F238E27FC236}">
                  <a16:creationId xmlns:a16="http://schemas.microsoft.com/office/drawing/2014/main" id="{40BC5235-30B9-47F8-A92F-54AB8B14E686}"/>
                </a:ext>
              </a:extLst>
            </p:cNvPr>
            <p:cNvSpPr/>
            <p:nvPr/>
          </p:nvSpPr>
          <p:spPr>
            <a:xfrm>
              <a:off x="1492059" y="3867223"/>
              <a:ext cx="1617793" cy="156115"/>
            </a:xfrm>
            <a:prstGeom prst="trapezoid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996</a:t>
              </a:r>
            </a:p>
          </p:txBody>
        </p:sp>
        <p:sp>
          <p:nvSpPr>
            <p:cNvPr id="226" name="Trapezoid 225">
              <a:extLst>
                <a:ext uri="{FF2B5EF4-FFF2-40B4-BE49-F238E27FC236}">
                  <a16:creationId xmlns:a16="http://schemas.microsoft.com/office/drawing/2014/main" id="{B9CF3F88-8ADA-4934-B460-B6BCBF3CF580}"/>
                </a:ext>
              </a:extLst>
            </p:cNvPr>
            <p:cNvSpPr/>
            <p:nvPr/>
          </p:nvSpPr>
          <p:spPr>
            <a:xfrm>
              <a:off x="1517328" y="4130071"/>
              <a:ext cx="1617793" cy="156115"/>
            </a:xfrm>
            <a:prstGeom prst="trapezoid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996</a:t>
              </a:r>
            </a:p>
          </p:txBody>
        </p:sp>
        <p:sp>
          <p:nvSpPr>
            <p:cNvPr id="227" name="Trapezoid 226">
              <a:extLst>
                <a:ext uri="{FF2B5EF4-FFF2-40B4-BE49-F238E27FC236}">
                  <a16:creationId xmlns:a16="http://schemas.microsoft.com/office/drawing/2014/main" id="{BAC27CBF-B6EF-40C7-9774-5E0A62BB4BB2}"/>
                </a:ext>
              </a:extLst>
            </p:cNvPr>
            <p:cNvSpPr/>
            <p:nvPr/>
          </p:nvSpPr>
          <p:spPr>
            <a:xfrm>
              <a:off x="1500531" y="4355718"/>
              <a:ext cx="1634590" cy="166066"/>
            </a:xfrm>
            <a:prstGeom prst="trapezoid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996</a:t>
              </a:r>
            </a:p>
          </p:txBody>
        </p:sp>
        <p:sp>
          <p:nvSpPr>
            <p:cNvPr id="228" name="Trapezoid 227">
              <a:extLst>
                <a:ext uri="{FF2B5EF4-FFF2-40B4-BE49-F238E27FC236}">
                  <a16:creationId xmlns:a16="http://schemas.microsoft.com/office/drawing/2014/main" id="{559E8C8F-D7A9-4217-8D14-6531C0EC739C}"/>
                </a:ext>
              </a:extLst>
            </p:cNvPr>
            <p:cNvSpPr/>
            <p:nvPr/>
          </p:nvSpPr>
          <p:spPr>
            <a:xfrm>
              <a:off x="1475656" y="4591526"/>
              <a:ext cx="1659465" cy="168034"/>
            </a:xfrm>
            <a:prstGeom prst="trapezoid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996</a:t>
              </a:r>
            </a:p>
          </p:txBody>
        </p:sp>
        <p:sp>
          <p:nvSpPr>
            <p:cNvPr id="229" name="Trapezoid 228">
              <a:extLst>
                <a:ext uri="{FF2B5EF4-FFF2-40B4-BE49-F238E27FC236}">
                  <a16:creationId xmlns:a16="http://schemas.microsoft.com/office/drawing/2014/main" id="{16AD3D96-26BA-433B-A78C-D2621A373227}"/>
                </a:ext>
              </a:extLst>
            </p:cNvPr>
            <p:cNvSpPr/>
            <p:nvPr/>
          </p:nvSpPr>
          <p:spPr>
            <a:xfrm>
              <a:off x="1492059" y="4814323"/>
              <a:ext cx="1659465" cy="175747"/>
            </a:xfrm>
            <a:prstGeom prst="trapezoid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996</a:t>
              </a:r>
            </a:p>
          </p:txBody>
        </p:sp>
        <p:sp>
          <p:nvSpPr>
            <p:cNvPr id="230" name="Trapezoid 229">
              <a:extLst>
                <a:ext uri="{FF2B5EF4-FFF2-40B4-BE49-F238E27FC236}">
                  <a16:creationId xmlns:a16="http://schemas.microsoft.com/office/drawing/2014/main" id="{AFD55746-31CC-4616-92AC-01CF74E44CBC}"/>
                </a:ext>
              </a:extLst>
            </p:cNvPr>
            <p:cNvSpPr/>
            <p:nvPr/>
          </p:nvSpPr>
          <p:spPr>
            <a:xfrm>
              <a:off x="1517328" y="5058759"/>
              <a:ext cx="1617793" cy="156115"/>
            </a:xfrm>
            <a:prstGeom prst="trapezoid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996</a:t>
              </a:r>
            </a:p>
          </p:txBody>
        </p:sp>
        <p:sp>
          <p:nvSpPr>
            <p:cNvPr id="231" name="Trapezoid 230">
              <a:extLst>
                <a:ext uri="{FF2B5EF4-FFF2-40B4-BE49-F238E27FC236}">
                  <a16:creationId xmlns:a16="http://schemas.microsoft.com/office/drawing/2014/main" id="{DE0C6D62-5DBD-40B9-AEEC-4BEBEAB7391E}"/>
                </a:ext>
              </a:extLst>
            </p:cNvPr>
            <p:cNvSpPr/>
            <p:nvPr/>
          </p:nvSpPr>
          <p:spPr>
            <a:xfrm>
              <a:off x="1492059" y="5284406"/>
              <a:ext cx="1634590" cy="166066"/>
            </a:xfrm>
            <a:prstGeom prst="trapezoid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996</a:t>
              </a:r>
            </a:p>
          </p:txBody>
        </p:sp>
        <p:sp>
          <p:nvSpPr>
            <p:cNvPr id="232" name="Trapezoid 231">
              <a:extLst>
                <a:ext uri="{FF2B5EF4-FFF2-40B4-BE49-F238E27FC236}">
                  <a16:creationId xmlns:a16="http://schemas.microsoft.com/office/drawing/2014/main" id="{729BB9FA-5E8F-497A-B5E0-873CFD9A227F}"/>
                </a:ext>
              </a:extLst>
            </p:cNvPr>
            <p:cNvSpPr/>
            <p:nvPr/>
          </p:nvSpPr>
          <p:spPr>
            <a:xfrm>
              <a:off x="4434753" y="1717955"/>
              <a:ext cx="386813" cy="129943"/>
            </a:xfrm>
            <a:prstGeom prst="trapezoid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242</a:t>
              </a:r>
            </a:p>
          </p:txBody>
        </p:sp>
        <p:sp>
          <p:nvSpPr>
            <p:cNvPr id="233" name="Trapezoid 232">
              <a:extLst>
                <a:ext uri="{FF2B5EF4-FFF2-40B4-BE49-F238E27FC236}">
                  <a16:creationId xmlns:a16="http://schemas.microsoft.com/office/drawing/2014/main" id="{B726E611-8868-41C1-87F3-C4E9161CCCA6}"/>
                </a:ext>
              </a:extLst>
            </p:cNvPr>
            <p:cNvSpPr/>
            <p:nvPr/>
          </p:nvSpPr>
          <p:spPr>
            <a:xfrm>
              <a:off x="3176397" y="1712741"/>
              <a:ext cx="829733" cy="169333"/>
            </a:xfrm>
            <a:prstGeom prst="trapezoid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484</a:t>
              </a:r>
            </a:p>
          </p:txBody>
        </p:sp>
        <p:sp>
          <p:nvSpPr>
            <p:cNvPr id="234" name="Trapezoid 233">
              <a:extLst>
                <a:ext uri="{FF2B5EF4-FFF2-40B4-BE49-F238E27FC236}">
                  <a16:creationId xmlns:a16="http://schemas.microsoft.com/office/drawing/2014/main" id="{29DC9862-1837-41C8-A7A6-5223E1373D52}"/>
                </a:ext>
              </a:extLst>
            </p:cNvPr>
            <p:cNvSpPr/>
            <p:nvPr/>
          </p:nvSpPr>
          <p:spPr>
            <a:xfrm>
              <a:off x="4434755" y="1984661"/>
              <a:ext cx="414866" cy="162362"/>
            </a:xfrm>
            <a:prstGeom prst="trapezoid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242</a:t>
              </a:r>
            </a:p>
          </p:txBody>
        </p:sp>
        <p:sp>
          <p:nvSpPr>
            <p:cNvPr id="235" name="Trapezoid 234">
              <a:extLst>
                <a:ext uri="{FF2B5EF4-FFF2-40B4-BE49-F238E27FC236}">
                  <a16:creationId xmlns:a16="http://schemas.microsoft.com/office/drawing/2014/main" id="{82625747-1BBF-4AAC-B1CA-D3F8FBA8A4B7}"/>
                </a:ext>
              </a:extLst>
            </p:cNvPr>
            <p:cNvSpPr/>
            <p:nvPr/>
          </p:nvSpPr>
          <p:spPr>
            <a:xfrm>
              <a:off x="3176397" y="1958726"/>
              <a:ext cx="829733" cy="169333"/>
            </a:xfrm>
            <a:prstGeom prst="trapezoid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484</a:t>
              </a:r>
            </a:p>
          </p:txBody>
        </p:sp>
        <p:sp>
          <p:nvSpPr>
            <p:cNvPr id="236" name="Trapezoid 235">
              <a:extLst>
                <a:ext uri="{FF2B5EF4-FFF2-40B4-BE49-F238E27FC236}">
                  <a16:creationId xmlns:a16="http://schemas.microsoft.com/office/drawing/2014/main" id="{88C20CDD-F144-4D37-8CCF-3338335B705E}"/>
                </a:ext>
              </a:extLst>
            </p:cNvPr>
            <p:cNvSpPr/>
            <p:nvPr/>
          </p:nvSpPr>
          <p:spPr>
            <a:xfrm>
              <a:off x="4441119" y="2217309"/>
              <a:ext cx="386813" cy="166066"/>
            </a:xfrm>
            <a:prstGeom prst="trapezoid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242</a:t>
              </a:r>
            </a:p>
          </p:txBody>
        </p:sp>
        <p:sp>
          <p:nvSpPr>
            <p:cNvPr id="237" name="Trapezoid 236">
              <a:extLst>
                <a:ext uri="{FF2B5EF4-FFF2-40B4-BE49-F238E27FC236}">
                  <a16:creationId xmlns:a16="http://schemas.microsoft.com/office/drawing/2014/main" id="{4EF81642-8FB9-4964-A25F-701349E292B2}"/>
                </a:ext>
              </a:extLst>
            </p:cNvPr>
            <p:cNvSpPr/>
            <p:nvPr/>
          </p:nvSpPr>
          <p:spPr>
            <a:xfrm>
              <a:off x="3176397" y="2212804"/>
              <a:ext cx="829733" cy="169333"/>
            </a:xfrm>
            <a:prstGeom prst="trapezoid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484</a:t>
              </a:r>
            </a:p>
          </p:txBody>
        </p:sp>
        <p:sp>
          <p:nvSpPr>
            <p:cNvPr id="238" name="Trapezoid 237">
              <a:extLst>
                <a:ext uri="{FF2B5EF4-FFF2-40B4-BE49-F238E27FC236}">
                  <a16:creationId xmlns:a16="http://schemas.microsoft.com/office/drawing/2014/main" id="{C108A2AB-AA41-4F3F-A478-B5262B692F58}"/>
                </a:ext>
              </a:extLst>
            </p:cNvPr>
            <p:cNvSpPr/>
            <p:nvPr/>
          </p:nvSpPr>
          <p:spPr>
            <a:xfrm>
              <a:off x="4434755" y="2454997"/>
              <a:ext cx="386813" cy="170679"/>
            </a:xfrm>
            <a:prstGeom prst="trapezoid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242</a:t>
              </a:r>
            </a:p>
          </p:txBody>
        </p:sp>
        <p:sp>
          <p:nvSpPr>
            <p:cNvPr id="239" name="Trapezoid 238">
              <a:extLst>
                <a:ext uri="{FF2B5EF4-FFF2-40B4-BE49-F238E27FC236}">
                  <a16:creationId xmlns:a16="http://schemas.microsoft.com/office/drawing/2014/main" id="{B41B880C-9B08-44AC-886D-EE6F0EC818D3}"/>
                </a:ext>
              </a:extLst>
            </p:cNvPr>
            <p:cNvSpPr/>
            <p:nvPr/>
          </p:nvSpPr>
          <p:spPr>
            <a:xfrm>
              <a:off x="3176397" y="2459000"/>
              <a:ext cx="843491" cy="157435"/>
            </a:xfrm>
            <a:prstGeom prst="trapezoid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484</a:t>
              </a:r>
            </a:p>
          </p:txBody>
        </p:sp>
        <p:sp>
          <p:nvSpPr>
            <p:cNvPr id="240" name="Trapezoid 239">
              <a:extLst>
                <a:ext uri="{FF2B5EF4-FFF2-40B4-BE49-F238E27FC236}">
                  <a16:creationId xmlns:a16="http://schemas.microsoft.com/office/drawing/2014/main" id="{C8D84EF3-C384-4781-A8C8-BC3BF821C219}"/>
                </a:ext>
              </a:extLst>
            </p:cNvPr>
            <p:cNvSpPr/>
            <p:nvPr/>
          </p:nvSpPr>
          <p:spPr>
            <a:xfrm>
              <a:off x="4434755" y="2676626"/>
              <a:ext cx="386813" cy="168034"/>
            </a:xfrm>
            <a:prstGeom prst="trapezoid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242</a:t>
              </a:r>
            </a:p>
          </p:txBody>
        </p:sp>
        <p:sp>
          <p:nvSpPr>
            <p:cNvPr id="241" name="Trapezoid 240">
              <a:extLst>
                <a:ext uri="{FF2B5EF4-FFF2-40B4-BE49-F238E27FC236}">
                  <a16:creationId xmlns:a16="http://schemas.microsoft.com/office/drawing/2014/main" id="{6B76880A-91C2-49F3-BAF9-EB83EC32AAC4}"/>
                </a:ext>
              </a:extLst>
            </p:cNvPr>
            <p:cNvSpPr/>
            <p:nvPr/>
          </p:nvSpPr>
          <p:spPr>
            <a:xfrm>
              <a:off x="3176397" y="2677817"/>
              <a:ext cx="829733" cy="161036"/>
            </a:xfrm>
            <a:prstGeom prst="trapezoid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484</a:t>
              </a:r>
            </a:p>
          </p:txBody>
        </p:sp>
        <p:sp>
          <p:nvSpPr>
            <p:cNvPr id="242" name="Trapezoid 241">
              <a:extLst>
                <a:ext uri="{FF2B5EF4-FFF2-40B4-BE49-F238E27FC236}">
                  <a16:creationId xmlns:a16="http://schemas.microsoft.com/office/drawing/2014/main" id="{77C2C3CB-4882-4710-909F-8162752812EF}"/>
                </a:ext>
              </a:extLst>
            </p:cNvPr>
            <p:cNvSpPr/>
            <p:nvPr/>
          </p:nvSpPr>
          <p:spPr>
            <a:xfrm>
              <a:off x="4434755" y="2917813"/>
              <a:ext cx="414866" cy="153936"/>
            </a:xfrm>
            <a:prstGeom prst="trapezoid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242</a:t>
              </a:r>
            </a:p>
          </p:txBody>
        </p:sp>
        <p:sp>
          <p:nvSpPr>
            <p:cNvPr id="243" name="Trapezoid 242">
              <a:extLst>
                <a:ext uri="{FF2B5EF4-FFF2-40B4-BE49-F238E27FC236}">
                  <a16:creationId xmlns:a16="http://schemas.microsoft.com/office/drawing/2014/main" id="{9BAEBECF-2D6E-4C87-A68B-6FCEB2CF19C4}"/>
                </a:ext>
              </a:extLst>
            </p:cNvPr>
            <p:cNvSpPr/>
            <p:nvPr/>
          </p:nvSpPr>
          <p:spPr>
            <a:xfrm>
              <a:off x="3176397" y="2909780"/>
              <a:ext cx="829733" cy="161037"/>
            </a:xfrm>
            <a:prstGeom prst="trapezoid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484</a:t>
              </a:r>
            </a:p>
          </p:txBody>
        </p:sp>
        <p:sp>
          <p:nvSpPr>
            <p:cNvPr id="244" name="Trapezoid 243">
              <a:extLst>
                <a:ext uri="{FF2B5EF4-FFF2-40B4-BE49-F238E27FC236}">
                  <a16:creationId xmlns:a16="http://schemas.microsoft.com/office/drawing/2014/main" id="{97AD1128-F062-43F1-8307-7D25632560CE}"/>
                </a:ext>
              </a:extLst>
            </p:cNvPr>
            <p:cNvSpPr/>
            <p:nvPr/>
          </p:nvSpPr>
          <p:spPr>
            <a:xfrm>
              <a:off x="4434755" y="3154792"/>
              <a:ext cx="414866" cy="152555"/>
            </a:xfrm>
            <a:prstGeom prst="trapezoid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242</a:t>
              </a:r>
            </a:p>
          </p:txBody>
        </p:sp>
        <p:sp>
          <p:nvSpPr>
            <p:cNvPr id="245" name="Trapezoid 244">
              <a:extLst>
                <a:ext uri="{FF2B5EF4-FFF2-40B4-BE49-F238E27FC236}">
                  <a16:creationId xmlns:a16="http://schemas.microsoft.com/office/drawing/2014/main" id="{AE8B34CC-DB7B-42A3-AB7B-204D407146F5}"/>
                </a:ext>
              </a:extLst>
            </p:cNvPr>
            <p:cNvSpPr/>
            <p:nvPr/>
          </p:nvSpPr>
          <p:spPr>
            <a:xfrm>
              <a:off x="3176397" y="3152749"/>
              <a:ext cx="829733" cy="156390"/>
            </a:xfrm>
            <a:prstGeom prst="trapezoid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484</a:t>
              </a:r>
            </a:p>
          </p:txBody>
        </p:sp>
        <p:sp>
          <p:nvSpPr>
            <p:cNvPr id="246" name="Trapezoid 245">
              <a:extLst>
                <a:ext uri="{FF2B5EF4-FFF2-40B4-BE49-F238E27FC236}">
                  <a16:creationId xmlns:a16="http://schemas.microsoft.com/office/drawing/2014/main" id="{829453FD-FAE6-406F-BA97-15D1FEB74C18}"/>
                </a:ext>
              </a:extLst>
            </p:cNvPr>
            <p:cNvSpPr/>
            <p:nvPr/>
          </p:nvSpPr>
          <p:spPr>
            <a:xfrm>
              <a:off x="3978612" y="3614114"/>
              <a:ext cx="414866" cy="169333"/>
            </a:xfrm>
            <a:prstGeom prst="trapezoid">
              <a:avLst/>
            </a:prstGeom>
            <a:solidFill>
              <a:srgbClr val="FF33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242</a:t>
              </a:r>
            </a:p>
          </p:txBody>
        </p:sp>
        <p:sp>
          <p:nvSpPr>
            <p:cNvPr id="247" name="Trapezoid 246">
              <a:extLst>
                <a:ext uri="{FF2B5EF4-FFF2-40B4-BE49-F238E27FC236}">
                  <a16:creationId xmlns:a16="http://schemas.microsoft.com/office/drawing/2014/main" id="{472B617A-6979-4BAA-888A-2A24F6B4F1A9}"/>
                </a:ext>
              </a:extLst>
            </p:cNvPr>
            <p:cNvSpPr/>
            <p:nvPr/>
          </p:nvSpPr>
          <p:spPr>
            <a:xfrm>
              <a:off x="3135121" y="3608900"/>
              <a:ext cx="829733" cy="169333"/>
            </a:xfrm>
            <a:prstGeom prst="trapezoid">
              <a:avLst/>
            </a:prstGeom>
            <a:solidFill>
              <a:srgbClr val="FF33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484</a:t>
              </a:r>
            </a:p>
          </p:txBody>
        </p:sp>
        <p:sp>
          <p:nvSpPr>
            <p:cNvPr id="248" name="Trapezoid 247">
              <a:extLst>
                <a:ext uri="{FF2B5EF4-FFF2-40B4-BE49-F238E27FC236}">
                  <a16:creationId xmlns:a16="http://schemas.microsoft.com/office/drawing/2014/main" id="{8582B071-AD2D-4AD6-ABFD-7FDAF6DCCF9A}"/>
                </a:ext>
              </a:extLst>
            </p:cNvPr>
            <p:cNvSpPr/>
            <p:nvPr/>
          </p:nvSpPr>
          <p:spPr>
            <a:xfrm>
              <a:off x="3978612" y="3867980"/>
              <a:ext cx="414866" cy="169333"/>
            </a:xfrm>
            <a:prstGeom prst="trapezoid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242</a:t>
              </a:r>
            </a:p>
          </p:txBody>
        </p:sp>
        <p:sp>
          <p:nvSpPr>
            <p:cNvPr id="249" name="Trapezoid 248">
              <a:extLst>
                <a:ext uri="{FF2B5EF4-FFF2-40B4-BE49-F238E27FC236}">
                  <a16:creationId xmlns:a16="http://schemas.microsoft.com/office/drawing/2014/main" id="{8AF39498-8561-46FD-9352-41CD23B8241A}"/>
                </a:ext>
              </a:extLst>
            </p:cNvPr>
            <p:cNvSpPr/>
            <p:nvPr/>
          </p:nvSpPr>
          <p:spPr>
            <a:xfrm>
              <a:off x="3135121" y="3862766"/>
              <a:ext cx="829733" cy="169333"/>
            </a:xfrm>
            <a:prstGeom prst="trapezoid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484</a:t>
              </a:r>
            </a:p>
          </p:txBody>
        </p:sp>
        <p:sp>
          <p:nvSpPr>
            <p:cNvPr id="250" name="Trapezoid 249">
              <a:extLst>
                <a:ext uri="{FF2B5EF4-FFF2-40B4-BE49-F238E27FC236}">
                  <a16:creationId xmlns:a16="http://schemas.microsoft.com/office/drawing/2014/main" id="{F207F621-F9A5-4C5D-962C-A66487A1AD37}"/>
                </a:ext>
              </a:extLst>
            </p:cNvPr>
            <p:cNvSpPr/>
            <p:nvPr/>
          </p:nvSpPr>
          <p:spPr>
            <a:xfrm>
              <a:off x="3978612" y="4113965"/>
              <a:ext cx="414866" cy="169333"/>
            </a:xfrm>
            <a:prstGeom prst="trapezoid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242</a:t>
              </a:r>
            </a:p>
          </p:txBody>
        </p:sp>
        <p:sp>
          <p:nvSpPr>
            <p:cNvPr id="251" name="Trapezoid 250">
              <a:extLst>
                <a:ext uri="{FF2B5EF4-FFF2-40B4-BE49-F238E27FC236}">
                  <a16:creationId xmlns:a16="http://schemas.microsoft.com/office/drawing/2014/main" id="{ABA70971-0984-4A30-A618-80119CD1B60C}"/>
                </a:ext>
              </a:extLst>
            </p:cNvPr>
            <p:cNvSpPr/>
            <p:nvPr/>
          </p:nvSpPr>
          <p:spPr>
            <a:xfrm>
              <a:off x="3135121" y="4108751"/>
              <a:ext cx="829733" cy="169333"/>
            </a:xfrm>
            <a:prstGeom prst="trapezoid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484</a:t>
              </a:r>
            </a:p>
          </p:txBody>
        </p:sp>
        <p:sp>
          <p:nvSpPr>
            <p:cNvPr id="252" name="Trapezoid 251">
              <a:extLst>
                <a:ext uri="{FF2B5EF4-FFF2-40B4-BE49-F238E27FC236}">
                  <a16:creationId xmlns:a16="http://schemas.microsoft.com/office/drawing/2014/main" id="{8EC49DE8-CDBF-4D6F-83DE-F59767D479F6}"/>
                </a:ext>
              </a:extLst>
            </p:cNvPr>
            <p:cNvSpPr/>
            <p:nvPr/>
          </p:nvSpPr>
          <p:spPr>
            <a:xfrm>
              <a:off x="3978612" y="4368043"/>
              <a:ext cx="414866" cy="169333"/>
            </a:xfrm>
            <a:prstGeom prst="trapezoid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242</a:t>
              </a:r>
            </a:p>
          </p:txBody>
        </p:sp>
        <p:sp>
          <p:nvSpPr>
            <p:cNvPr id="253" name="Trapezoid 252">
              <a:extLst>
                <a:ext uri="{FF2B5EF4-FFF2-40B4-BE49-F238E27FC236}">
                  <a16:creationId xmlns:a16="http://schemas.microsoft.com/office/drawing/2014/main" id="{979A6FA2-308C-4342-BE33-7A7A5855C292}"/>
                </a:ext>
              </a:extLst>
            </p:cNvPr>
            <p:cNvSpPr/>
            <p:nvPr/>
          </p:nvSpPr>
          <p:spPr>
            <a:xfrm>
              <a:off x="3135121" y="4362829"/>
              <a:ext cx="829733" cy="169333"/>
            </a:xfrm>
            <a:prstGeom prst="trapezoid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484</a:t>
              </a:r>
            </a:p>
          </p:txBody>
        </p:sp>
        <p:sp>
          <p:nvSpPr>
            <p:cNvPr id="254" name="Trapezoid 253">
              <a:extLst>
                <a:ext uri="{FF2B5EF4-FFF2-40B4-BE49-F238E27FC236}">
                  <a16:creationId xmlns:a16="http://schemas.microsoft.com/office/drawing/2014/main" id="{01D87158-CFF5-4868-A58E-628812684AC6}"/>
                </a:ext>
              </a:extLst>
            </p:cNvPr>
            <p:cNvSpPr/>
            <p:nvPr/>
          </p:nvSpPr>
          <p:spPr>
            <a:xfrm>
              <a:off x="3978612" y="4614239"/>
              <a:ext cx="414866" cy="137661"/>
            </a:xfrm>
            <a:prstGeom prst="trapezoid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242</a:t>
              </a:r>
            </a:p>
          </p:txBody>
        </p:sp>
        <p:sp>
          <p:nvSpPr>
            <p:cNvPr id="255" name="Trapezoid 254">
              <a:extLst>
                <a:ext uri="{FF2B5EF4-FFF2-40B4-BE49-F238E27FC236}">
                  <a16:creationId xmlns:a16="http://schemas.microsoft.com/office/drawing/2014/main" id="{81748F59-6117-4839-B51E-F1333CC40276}"/>
                </a:ext>
              </a:extLst>
            </p:cNvPr>
            <p:cNvSpPr/>
            <p:nvPr/>
          </p:nvSpPr>
          <p:spPr>
            <a:xfrm>
              <a:off x="3135121" y="4609024"/>
              <a:ext cx="829733" cy="137661"/>
            </a:xfrm>
            <a:prstGeom prst="trapezoid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484</a:t>
              </a:r>
            </a:p>
          </p:txBody>
        </p:sp>
        <p:sp>
          <p:nvSpPr>
            <p:cNvPr id="256" name="Trapezoid 255">
              <a:extLst>
                <a:ext uri="{FF2B5EF4-FFF2-40B4-BE49-F238E27FC236}">
                  <a16:creationId xmlns:a16="http://schemas.microsoft.com/office/drawing/2014/main" id="{E5A12789-DB95-4A1A-8963-A9A96296FA76}"/>
                </a:ext>
              </a:extLst>
            </p:cNvPr>
            <p:cNvSpPr/>
            <p:nvPr/>
          </p:nvSpPr>
          <p:spPr>
            <a:xfrm>
              <a:off x="3978612" y="4819545"/>
              <a:ext cx="414866" cy="169333"/>
            </a:xfrm>
            <a:prstGeom prst="trapezoid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242</a:t>
              </a:r>
            </a:p>
          </p:txBody>
        </p:sp>
        <p:sp>
          <p:nvSpPr>
            <p:cNvPr id="257" name="Trapezoid 256">
              <a:extLst>
                <a:ext uri="{FF2B5EF4-FFF2-40B4-BE49-F238E27FC236}">
                  <a16:creationId xmlns:a16="http://schemas.microsoft.com/office/drawing/2014/main" id="{A916FF81-9EB1-48C7-8BA2-4E0A0C694EF9}"/>
                </a:ext>
              </a:extLst>
            </p:cNvPr>
            <p:cNvSpPr/>
            <p:nvPr/>
          </p:nvSpPr>
          <p:spPr>
            <a:xfrm>
              <a:off x="3135121" y="4827842"/>
              <a:ext cx="829733" cy="161036"/>
            </a:xfrm>
            <a:prstGeom prst="trapezoid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484</a:t>
              </a:r>
            </a:p>
          </p:txBody>
        </p:sp>
        <p:sp>
          <p:nvSpPr>
            <p:cNvPr id="258" name="Trapezoid 257">
              <a:extLst>
                <a:ext uri="{FF2B5EF4-FFF2-40B4-BE49-F238E27FC236}">
                  <a16:creationId xmlns:a16="http://schemas.microsoft.com/office/drawing/2014/main" id="{306D2958-B7DA-4E32-B56F-264AD9F78753}"/>
                </a:ext>
              </a:extLst>
            </p:cNvPr>
            <p:cNvSpPr/>
            <p:nvPr/>
          </p:nvSpPr>
          <p:spPr>
            <a:xfrm>
              <a:off x="3978612" y="5067838"/>
              <a:ext cx="414866" cy="153936"/>
            </a:xfrm>
            <a:prstGeom prst="trapezoid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242</a:t>
              </a:r>
            </a:p>
          </p:txBody>
        </p:sp>
        <p:sp>
          <p:nvSpPr>
            <p:cNvPr id="259" name="Trapezoid 258">
              <a:extLst>
                <a:ext uri="{FF2B5EF4-FFF2-40B4-BE49-F238E27FC236}">
                  <a16:creationId xmlns:a16="http://schemas.microsoft.com/office/drawing/2014/main" id="{3B5271C5-D975-4286-92B5-D70957A6DCCE}"/>
                </a:ext>
              </a:extLst>
            </p:cNvPr>
            <p:cNvSpPr/>
            <p:nvPr/>
          </p:nvSpPr>
          <p:spPr>
            <a:xfrm>
              <a:off x="3135121" y="5059805"/>
              <a:ext cx="829733" cy="161037"/>
            </a:xfrm>
            <a:prstGeom prst="trapezoid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484</a:t>
              </a:r>
            </a:p>
          </p:txBody>
        </p:sp>
        <p:sp>
          <p:nvSpPr>
            <p:cNvPr id="260" name="Trapezoid 259">
              <a:extLst>
                <a:ext uri="{FF2B5EF4-FFF2-40B4-BE49-F238E27FC236}">
                  <a16:creationId xmlns:a16="http://schemas.microsoft.com/office/drawing/2014/main" id="{EB3B7B6D-00CD-408B-BF3D-C4A8AB8B96B7}"/>
                </a:ext>
              </a:extLst>
            </p:cNvPr>
            <p:cNvSpPr/>
            <p:nvPr/>
          </p:nvSpPr>
          <p:spPr>
            <a:xfrm>
              <a:off x="3978612" y="5304817"/>
              <a:ext cx="414866" cy="152555"/>
            </a:xfrm>
            <a:prstGeom prst="trapezoid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242</a:t>
              </a:r>
            </a:p>
          </p:txBody>
        </p:sp>
        <p:sp>
          <p:nvSpPr>
            <p:cNvPr id="261" name="Trapezoid 260">
              <a:extLst>
                <a:ext uri="{FF2B5EF4-FFF2-40B4-BE49-F238E27FC236}">
                  <a16:creationId xmlns:a16="http://schemas.microsoft.com/office/drawing/2014/main" id="{50D8935F-33B0-493C-84CC-5E73FB318019}"/>
                </a:ext>
              </a:extLst>
            </p:cNvPr>
            <p:cNvSpPr/>
            <p:nvPr/>
          </p:nvSpPr>
          <p:spPr>
            <a:xfrm>
              <a:off x="3135121" y="5302774"/>
              <a:ext cx="829733" cy="156390"/>
            </a:xfrm>
            <a:prstGeom prst="trapezoid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25" dirty="0"/>
                <a:t>484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0979602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E0268-97C6-4AB0-9666-1F4794865C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900" y="621531"/>
            <a:ext cx="7772400" cy="791245"/>
          </a:xfrm>
        </p:spPr>
        <p:txBody>
          <a:bodyPr/>
          <a:lstStyle/>
          <a:p>
            <a:r>
              <a:rPr lang="en-US" sz="3000" dirty="0"/>
              <a:t>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554596-197A-4CD2-9524-E9548B206C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3160" y="1437320"/>
            <a:ext cx="8133879" cy="3983360"/>
          </a:xfrm>
        </p:spPr>
        <p:txBody>
          <a:bodyPr/>
          <a:lstStyle/>
          <a:p>
            <a:r>
              <a:rPr lang="en-US" sz="2200" dirty="0"/>
              <a:t>For large RU (&gt;=RU242) aggregation, the allowed combinations for up to 160MHz have been proposed[1, 2]*</a:t>
            </a:r>
          </a:p>
          <a:p>
            <a:pPr lvl="1"/>
            <a:r>
              <a:rPr lang="en-US" sz="1800" dirty="0"/>
              <a:t>For non-OFDMA, 40/60MHz aggregated BW for up to 80MHz, 120/140MHz for 80~160MHz</a:t>
            </a:r>
          </a:p>
          <a:p>
            <a:pPr lvl="1"/>
            <a:r>
              <a:rPr lang="en-US" sz="1800" dirty="0"/>
              <a:t>For OFDMA, 60MHz aggregated BW for up to 80MHz, 100/120MHz for 80~160MHz</a:t>
            </a:r>
          </a:p>
          <a:p>
            <a:pPr lvl="1"/>
            <a:endParaRPr lang="en-US" dirty="0"/>
          </a:p>
          <a:p>
            <a:r>
              <a:rPr lang="en-US" sz="2200" dirty="0"/>
              <a:t>Large RU aggregation combinations for 240 and 320 MHz are proposed in this presentation</a:t>
            </a:r>
          </a:p>
          <a:p>
            <a:pPr lvl="1"/>
            <a:r>
              <a:rPr lang="en-US" sz="1800" dirty="0"/>
              <a:t>RU in each 160MHz segment is selected from the set of existing and proposed aggregated RUs in 160 MHz case</a:t>
            </a:r>
          </a:p>
          <a:p>
            <a:pPr lvl="1"/>
            <a:r>
              <a:rPr lang="en-US" sz="1800" dirty="0"/>
              <a:t>Intention is to cover typical and important puncture scenarios while limit the number of combinations to reduce implementation and testing cost</a:t>
            </a:r>
          </a:p>
          <a:p>
            <a:pPr lvl="1"/>
            <a:endParaRPr lang="en-US" sz="1400" dirty="0"/>
          </a:p>
          <a:p>
            <a:pPr marL="0" indent="0">
              <a:buNone/>
            </a:pPr>
            <a:r>
              <a:rPr lang="en-US" sz="1600" dirty="0"/>
              <a:t>*</a:t>
            </a:r>
            <a:r>
              <a:rPr lang="en-US" sz="1600" b="0" dirty="0"/>
              <a:t>Note: for easy understanding, the aggregated RU sizes are replaced by its approximate BW in this presentation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9772BB-BCAD-46A9-929C-0C14FDE39E52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93695" y="6475413"/>
            <a:ext cx="432811" cy="184666"/>
          </a:xfrm>
        </p:spPr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647842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60213"/>
            <a:ext cx="7772400" cy="762000"/>
          </a:xfrm>
        </p:spPr>
        <p:txBody>
          <a:bodyPr/>
          <a:lstStyle/>
          <a:p>
            <a:r>
              <a:rPr lang="en-US" sz="2800" dirty="0"/>
              <a:t>Typical Static Puncturing Scenarios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924800" cy="2197224"/>
          </a:xfrm>
        </p:spPr>
        <p:txBody>
          <a:bodyPr/>
          <a:lstStyle/>
          <a:p>
            <a:r>
              <a:rPr lang="en-US" sz="2000" dirty="0"/>
              <a:t>RU combinations should be mostly optimized for static puncturing cases</a:t>
            </a:r>
          </a:p>
          <a:p>
            <a:r>
              <a:rPr lang="en-US" sz="2000" dirty="0"/>
              <a:t>Distribution of incumbent bandwidth in 6 GHz [1] </a:t>
            </a:r>
          </a:p>
          <a:p>
            <a:pPr lvl="1"/>
            <a:r>
              <a:rPr lang="en-US" sz="1800" b="0" dirty="0"/>
              <a:t>30MHz incumbent happens with highest frequency</a:t>
            </a:r>
          </a:p>
          <a:p>
            <a:pPr lvl="1"/>
            <a:r>
              <a:rPr lang="en-US" sz="1800" dirty="0"/>
              <a:t>10MHz incumbent is also not negligible</a:t>
            </a:r>
            <a:endParaRPr lang="en-US" sz="2000" b="0" dirty="0">
              <a:cs typeface="Calibri" panose="020F0502020204030204" pitchFamily="34" charset="0"/>
            </a:endParaRPr>
          </a:p>
          <a:p>
            <a:pPr eaLnBrk="1" hangingPunct="1">
              <a:lnSpc>
                <a:spcPct val="110000"/>
              </a:lnSpc>
            </a:pPr>
            <a:endParaRPr lang="en-US" sz="1800" b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lnSpc>
                <a:spcPct val="110000"/>
              </a:lnSpc>
            </a:pPr>
            <a:endParaRPr lang="en-US" sz="1400" b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4447" y="3609933"/>
            <a:ext cx="7827506" cy="2610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57592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16644"/>
            <a:ext cx="7772400" cy="762000"/>
          </a:xfrm>
        </p:spPr>
        <p:txBody>
          <a:bodyPr/>
          <a:lstStyle/>
          <a:p>
            <a:r>
              <a:rPr lang="en-US" sz="2800" dirty="0"/>
              <a:t>High Level Thoughts On Puncturing Modes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664" y="2477250"/>
            <a:ext cx="8210872" cy="3319264"/>
          </a:xfrm>
        </p:spPr>
        <p:txBody>
          <a:bodyPr/>
          <a:lstStyle/>
          <a:p>
            <a:r>
              <a:rPr lang="en-US" sz="2000" b="0" dirty="0"/>
              <a:t>One 10 MHz incumbent may affect one or two neighboring 20 MHz channels. One 30 MHz may affect two or three neighboring 20 MHz channels</a:t>
            </a:r>
          </a:p>
          <a:p>
            <a:r>
              <a:rPr lang="en-US" sz="2000" b="0" dirty="0"/>
              <a:t>Focus on the RU aggregation combinations that support one puncture hole</a:t>
            </a:r>
          </a:p>
          <a:p>
            <a:pPr lvl="1"/>
            <a:r>
              <a:rPr lang="en-US" sz="1600" dirty="0"/>
              <a:t>Puncture hole BW of 40 and 60 MHz need to be supported</a:t>
            </a:r>
          </a:p>
          <a:p>
            <a:pPr lvl="1"/>
            <a:r>
              <a:rPr lang="en-US" sz="1600" dirty="0"/>
              <a:t>Puncture hole BW of 20MHz less important </a:t>
            </a:r>
          </a:p>
          <a:p>
            <a:pPr lvl="2"/>
            <a:r>
              <a:rPr lang="en-US" sz="1400" b="0" dirty="0"/>
              <a:t>Too many combinations and less like to happen</a:t>
            </a:r>
          </a:p>
          <a:p>
            <a:pPr lvl="2"/>
            <a:r>
              <a:rPr lang="en-US" sz="1400" b="0" dirty="0"/>
              <a:t>Can be covered by 40 MHz puncture hole. For wide bandwidth, loss of 20MHz is </a:t>
            </a:r>
            <a:r>
              <a:rPr lang="en-US" sz="1400" dirty="0"/>
              <a:t>tolerable </a:t>
            </a:r>
            <a:endParaRPr lang="en-US" sz="1400" b="0" dirty="0"/>
          </a:p>
          <a:p>
            <a:r>
              <a:rPr lang="en-US" sz="2000" b="0" dirty="0"/>
              <a:t>For two puncture hole in 240/320MHz, there are way too many combinations (see one example in Appendix)</a:t>
            </a:r>
          </a:p>
          <a:p>
            <a:pPr lvl="1"/>
            <a:r>
              <a:rPr lang="en-US" sz="1600" b="0" dirty="0"/>
              <a:t>Needs more discussion. May want to wait for FCC’s final rules on 6 GHz</a:t>
            </a:r>
          </a:p>
          <a:p>
            <a:pPr lvl="1"/>
            <a:r>
              <a:rPr lang="en-US" sz="1600" dirty="0">
                <a:cs typeface="Calibri" panose="020F0502020204030204" pitchFamily="34" charset="0"/>
              </a:rPr>
              <a:t>If to be supported, need to significantly cut down combinations and only select only a few modes</a:t>
            </a:r>
            <a:endParaRPr lang="en-US" sz="1600" b="0" dirty="0">
              <a:cs typeface="Calibri" panose="020F0502020204030204" pitchFamily="34" charset="0"/>
            </a:endParaRPr>
          </a:p>
          <a:p>
            <a:pPr eaLnBrk="1" hangingPunct="1">
              <a:lnSpc>
                <a:spcPct val="110000"/>
              </a:lnSpc>
            </a:pPr>
            <a:endParaRPr lang="en-US" sz="1800" b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lnSpc>
                <a:spcPct val="110000"/>
              </a:lnSpc>
            </a:pPr>
            <a:endParaRPr lang="en-US" sz="1400" b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4</a:t>
            </a:fld>
            <a:endParaRPr lang="en-US"/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F46FED60-91F2-4547-AFDF-8AC97C7BC41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85913029"/>
              </p:ext>
            </p:extLst>
          </p:nvPr>
        </p:nvGraphicFramePr>
        <p:xfrm>
          <a:off x="4697412" y="1505520"/>
          <a:ext cx="3836988" cy="966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Visio" r:id="rId3" imgW="3838468" imgH="953498" progId="Visio.Drawing.11">
                  <p:embed/>
                </p:oleObj>
              </mc:Choice>
              <mc:Fallback>
                <p:oleObj name="Visio" r:id="rId3" imgW="3838468" imgH="953498" progId="Visio.Drawing.11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F46FED60-91F2-4547-AFDF-8AC97C7BC41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697412" y="1505520"/>
                        <a:ext cx="3836988" cy="9667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2C8BE55E-1552-4BB4-A8FF-E99358241AC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40317274"/>
              </p:ext>
            </p:extLst>
          </p:nvPr>
        </p:nvGraphicFramePr>
        <p:xfrm>
          <a:off x="827584" y="1447800"/>
          <a:ext cx="4640262" cy="152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Visio" r:id="rId5" imgW="4640536" imgH="1520584" progId="Visio.Drawing.11">
                  <p:embed/>
                </p:oleObj>
              </mc:Choice>
              <mc:Fallback>
                <p:oleObj name="Visio" r:id="rId5" imgW="4640536" imgH="1520584" progId="Visio.Drawing.11">
                  <p:embed/>
                  <p:pic>
                    <p:nvPicPr>
                      <p:cNvPr id="9" name="Object 8">
                        <a:extLst>
                          <a:ext uri="{FF2B5EF4-FFF2-40B4-BE49-F238E27FC236}">
                            <a16:creationId xmlns:a16="http://schemas.microsoft.com/office/drawing/2014/main" id="{2C8BE55E-1552-4BB4-A8FF-E99358241AC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827584" y="1447800"/>
                        <a:ext cx="4640262" cy="1524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065575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2A6B0DB-E14D-436C-9502-540932EAA3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5</a:t>
            </a:fld>
            <a:endParaRPr lang="en-GB" alt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3F0DE688-D2F1-470E-B34B-5C7EF5CBC1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6910" y="778024"/>
            <a:ext cx="7772400" cy="1066800"/>
          </a:xfrm>
        </p:spPr>
        <p:txBody>
          <a:bodyPr/>
          <a:lstStyle/>
          <a:p>
            <a:r>
              <a:rPr lang="en-US" dirty="0"/>
              <a:t>Candidates for Non-OFDMA RU Aggregation in 320MHz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659F0518-8613-4A88-9AD1-8A537020C2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6280315"/>
              </p:ext>
            </p:extLst>
          </p:nvPr>
        </p:nvGraphicFramePr>
        <p:xfrm>
          <a:off x="842453" y="2156490"/>
          <a:ext cx="7641313" cy="42084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9598">
                  <a:extLst>
                    <a:ext uri="{9D8B030D-6E8A-4147-A177-3AD203B41FA5}">
                      <a16:colId xmlns:a16="http://schemas.microsoft.com/office/drawing/2014/main" val="2605433317"/>
                    </a:ext>
                  </a:extLst>
                </a:gridCol>
                <a:gridCol w="1627821">
                  <a:extLst>
                    <a:ext uri="{9D8B030D-6E8A-4147-A177-3AD203B41FA5}">
                      <a16:colId xmlns:a16="http://schemas.microsoft.com/office/drawing/2014/main" val="4115493638"/>
                    </a:ext>
                  </a:extLst>
                </a:gridCol>
                <a:gridCol w="2376264">
                  <a:extLst>
                    <a:ext uri="{9D8B030D-6E8A-4147-A177-3AD203B41FA5}">
                      <a16:colId xmlns:a16="http://schemas.microsoft.com/office/drawing/2014/main" val="81816079"/>
                    </a:ext>
                  </a:extLst>
                </a:gridCol>
                <a:gridCol w="2687630">
                  <a:extLst>
                    <a:ext uri="{9D8B030D-6E8A-4147-A177-3AD203B41FA5}">
                      <a16:colId xmlns:a16="http://schemas.microsoft.com/office/drawing/2014/main" val="3329138817"/>
                    </a:ext>
                  </a:extLst>
                </a:gridCol>
              </a:tblGrid>
              <a:tr h="38322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latin typeface="+mn-lt"/>
                        </a:rPr>
                        <a:t>Agg</a:t>
                      </a:r>
                      <a:r>
                        <a:rPr lang="en-US" sz="1600" dirty="0">
                          <a:latin typeface="+mn-lt"/>
                        </a:rPr>
                        <a:t>. BW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</a:rPr>
                        <a:t>Combinations </a:t>
                      </a:r>
                      <a:endParaRPr lang="en-US" sz="16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Notes 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Recommendations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85890345"/>
                  </a:ext>
                </a:extLst>
              </a:tr>
              <a:tr h="446186">
                <a:tc>
                  <a:txBody>
                    <a:bodyPr/>
                    <a:lstStyle/>
                    <a:p>
                      <a:pPr algn="ctr"/>
                      <a:r>
                        <a:rPr lang="en-US" sz="1600" b="0" strike="noStrike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300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strike="noStrike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160+140 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strike="noStrike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One hole of 20MHz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strike="noStrike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Too many combinations, </a:t>
                      </a:r>
                      <a:r>
                        <a:rPr lang="en-US" sz="1600" b="0" strike="noStrike" baseline="0" dirty="0">
                          <a:solidFill>
                            <a:schemeClr val="tx1"/>
                          </a:solidFill>
                        </a:rPr>
                        <a:t>replaceable by 280 MHz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strike="noStrike" baseline="0" dirty="0">
                          <a:solidFill>
                            <a:srgbClr val="C00000"/>
                          </a:solidFill>
                        </a:rPr>
                        <a:t>Not supported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74201224"/>
                  </a:ext>
                </a:extLst>
              </a:tr>
              <a:tr h="307714">
                <a:tc rowSpan="2">
                  <a:txBody>
                    <a:bodyPr/>
                    <a:lstStyle/>
                    <a:p>
                      <a:pPr algn="ctr"/>
                      <a:r>
                        <a:rPr lang="en-US" sz="1600" b="0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280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160+120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One hole of 40 MHz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strike="noStrike" dirty="0">
                          <a:solidFill>
                            <a:srgbClr val="C00000"/>
                          </a:solidFill>
                        </a:rPr>
                        <a:t>Support cases with one hole of 40MHz 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52140660"/>
                  </a:ext>
                </a:extLst>
              </a:tr>
              <a:tr h="446186">
                <a:tc v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140+140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Two 20 MHz holes</a:t>
                      </a:r>
                    </a:p>
                    <a:p>
                      <a:pPr algn="ctr"/>
                      <a:r>
                        <a:rPr lang="en-US" sz="1600" b="0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One 40MHz hole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Too many combinations with two holes. </a:t>
                      </a:r>
                      <a:r>
                        <a:rPr lang="en-US" sz="1600" b="0" strike="noStrike" dirty="0">
                          <a:solidFill>
                            <a:srgbClr val="C00000"/>
                          </a:solidFill>
                        </a:rPr>
                        <a:t>Support one hole of 40MHz case only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92654021"/>
                  </a:ext>
                </a:extLst>
              </a:tr>
              <a:tr h="446186">
                <a:tc>
                  <a:txBody>
                    <a:bodyPr/>
                    <a:lstStyle/>
                    <a:p>
                      <a:pPr algn="ctr"/>
                      <a:r>
                        <a:rPr lang="en-US" sz="1600" b="0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260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140+120 and 160+100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Two holes: 20 and 40MHz;</a:t>
                      </a:r>
                    </a:p>
                    <a:p>
                      <a:pPr algn="ctr"/>
                      <a:r>
                        <a:rPr lang="en-US" sz="1600" b="0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One hole: 60 MHz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Too many combinations with two holes. </a:t>
                      </a:r>
                      <a:r>
                        <a:rPr lang="en-US" sz="1600" b="0" strike="noStrike" dirty="0">
                          <a:solidFill>
                            <a:srgbClr val="C00000"/>
                          </a:solidFill>
                        </a:rPr>
                        <a:t>Support one hole of 60 MHz case only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06851876"/>
                  </a:ext>
                </a:extLst>
              </a:tr>
              <a:tr h="193234">
                <a:tc rowSpan="2">
                  <a:txBody>
                    <a:bodyPr/>
                    <a:lstStyle/>
                    <a:p>
                      <a:pPr algn="ctr"/>
                      <a:r>
                        <a:rPr lang="en-US" sz="1600" b="0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240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160+80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strike="noStrike" dirty="0">
                          <a:solidFill>
                            <a:srgbClr val="C00000"/>
                          </a:solidFill>
                        </a:rPr>
                        <a:t>support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27016863"/>
                  </a:ext>
                </a:extLst>
              </a:tr>
              <a:tr h="189757">
                <a:tc v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120+120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Two holes: 40MHz each</a:t>
                      </a:r>
                    </a:p>
                    <a:p>
                      <a:pPr algn="ctr"/>
                      <a:r>
                        <a:rPr lang="en-US" sz="1600" b="0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One hole: 80 MHz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Too many cases, </a:t>
                      </a:r>
                      <a:r>
                        <a:rPr lang="en-US" sz="1600" b="0" strike="noStrike" dirty="0">
                          <a:solidFill>
                            <a:srgbClr val="C00000"/>
                          </a:solidFill>
                        </a:rPr>
                        <a:t>need more discussions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878191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51894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2A6B0DB-E14D-436C-9502-540932EAA3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6</a:t>
            </a:fld>
            <a:endParaRPr lang="en-GB" alt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3F0DE688-D2F1-470E-B34B-5C7EF5CBC1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6910" y="634008"/>
            <a:ext cx="7772400" cy="1066800"/>
          </a:xfrm>
        </p:spPr>
        <p:txBody>
          <a:bodyPr/>
          <a:lstStyle/>
          <a:p>
            <a:r>
              <a:rPr lang="en-US" dirty="0"/>
              <a:t>Candidates for Non-OFDMA RU Aggregation in 240MHz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659F0518-8613-4A88-9AD1-8A537020C2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7170171"/>
              </p:ext>
            </p:extLst>
          </p:nvPr>
        </p:nvGraphicFramePr>
        <p:xfrm>
          <a:off x="674100" y="1896249"/>
          <a:ext cx="7978020" cy="43837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1441">
                  <a:extLst>
                    <a:ext uri="{9D8B030D-6E8A-4147-A177-3AD203B41FA5}">
                      <a16:colId xmlns:a16="http://schemas.microsoft.com/office/drawing/2014/main" val="2605433317"/>
                    </a:ext>
                  </a:extLst>
                </a:gridCol>
                <a:gridCol w="1802002">
                  <a:extLst>
                    <a:ext uri="{9D8B030D-6E8A-4147-A177-3AD203B41FA5}">
                      <a16:colId xmlns:a16="http://schemas.microsoft.com/office/drawing/2014/main" val="4115493638"/>
                    </a:ext>
                  </a:extLst>
                </a:gridCol>
                <a:gridCol w="2448272">
                  <a:extLst>
                    <a:ext uri="{9D8B030D-6E8A-4147-A177-3AD203B41FA5}">
                      <a16:colId xmlns:a16="http://schemas.microsoft.com/office/drawing/2014/main" val="81816079"/>
                    </a:ext>
                  </a:extLst>
                </a:gridCol>
                <a:gridCol w="2736305">
                  <a:extLst>
                    <a:ext uri="{9D8B030D-6E8A-4147-A177-3AD203B41FA5}">
                      <a16:colId xmlns:a16="http://schemas.microsoft.com/office/drawing/2014/main" val="84427103"/>
                    </a:ext>
                  </a:extLst>
                </a:gridCol>
              </a:tblGrid>
              <a:tr h="38322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latin typeface="+mn-lt"/>
                        </a:rPr>
                        <a:t>Agg</a:t>
                      </a:r>
                      <a:r>
                        <a:rPr lang="en-US" sz="1600" dirty="0">
                          <a:latin typeface="+mn-lt"/>
                        </a:rPr>
                        <a:t>. BW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</a:rPr>
                        <a:t>Combinations </a:t>
                      </a:r>
                      <a:endParaRPr lang="en-US" sz="16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Notes 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Recommendations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85890345"/>
                  </a:ext>
                </a:extLst>
              </a:tr>
              <a:tr h="373274">
                <a:tc>
                  <a:txBody>
                    <a:bodyPr/>
                    <a:lstStyle/>
                    <a:p>
                      <a:pPr algn="ctr"/>
                      <a:r>
                        <a:rPr lang="en-US" sz="1600" b="0" strike="noStrike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220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strike="noStrike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140+80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strike="noStrike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One 20 MHz hole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strike="noStrike" baseline="0" dirty="0">
                          <a:solidFill>
                            <a:schemeClr val="tx1"/>
                          </a:solidFill>
                        </a:rPr>
                        <a:t>Too many combinations, replaceable by 200 MHz</a:t>
                      </a:r>
                    </a:p>
                    <a:p>
                      <a:pPr algn="ctr"/>
                      <a:r>
                        <a:rPr lang="en-US" sz="1600" b="0" strike="noStrike" baseline="0" dirty="0">
                          <a:solidFill>
                            <a:srgbClr val="C00000"/>
                          </a:solidFill>
                        </a:rPr>
                        <a:t>Not supported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11081958"/>
                  </a:ext>
                </a:extLst>
              </a:tr>
              <a:tr h="189757">
                <a:tc rowSpan="2">
                  <a:txBody>
                    <a:bodyPr/>
                    <a:lstStyle/>
                    <a:p>
                      <a:pPr algn="ctr"/>
                      <a:r>
                        <a:rPr lang="en-US" sz="1600" b="0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200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120+80</a:t>
                      </a:r>
                    </a:p>
                    <a:p>
                      <a:pPr algn="ctr"/>
                      <a:r>
                        <a:rPr lang="en-US" sz="1600" b="0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and 160+40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One 40MHz hole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strike="noStrike" dirty="0">
                          <a:solidFill>
                            <a:srgbClr val="C00000"/>
                          </a:solidFill>
                        </a:rPr>
                        <a:t>Support cases with one hole of 40MHz 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54513"/>
                  </a:ext>
                </a:extLst>
              </a:tr>
              <a:tr h="189757">
                <a:tc vMerge="1"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140+60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Two holes: 20 MHz each</a:t>
                      </a:r>
                    </a:p>
                    <a:p>
                      <a:pPr algn="ctr"/>
                      <a:r>
                        <a:rPr lang="en-US" sz="1600" b="0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One hole: 40 MHz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Too many combinations with two holes.</a:t>
                      </a:r>
                    </a:p>
                    <a:p>
                      <a:pPr algn="ctr"/>
                      <a:r>
                        <a:rPr lang="en-US" sz="1600" b="0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 </a:t>
                      </a:r>
                      <a:r>
                        <a:rPr lang="en-US" sz="1600" b="0" strike="noStrike" dirty="0">
                          <a:solidFill>
                            <a:srgbClr val="C00000"/>
                          </a:solidFill>
                        </a:rPr>
                        <a:t>Support one hole of 40MHz case only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94187279"/>
                  </a:ext>
                </a:extLst>
              </a:tr>
              <a:tr h="189757">
                <a:tc>
                  <a:txBody>
                    <a:bodyPr/>
                    <a:lstStyle/>
                    <a:p>
                      <a:pPr algn="ctr"/>
                      <a:r>
                        <a:rPr lang="en-US" sz="1600" b="0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180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120+60 and 140+40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Two Hole: 40MHz and 20Mhz</a:t>
                      </a:r>
                    </a:p>
                    <a:p>
                      <a:pPr algn="ctr"/>
                      <a:r>
                        <a:rPr lang="en-US" sz="1600" b="0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One hole: 60MHz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strike="noStrike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Too many combinations with two holes. </a:t>
                      </a:r>
                      <a:r>
                        <a:rPr lang="en-US" sz="1600" b="0" strike="noStrike" dirty="0">
                          <a:solidFill>
                            <a:srgbClr val="C00000"/>
                          </a:solidFill>
                        </a:rPr>
                        <a:t>Support one hole of 60 MHz case only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2840538"/>
                  </a:ext>
                </a:extLst>
              </a:tr>
              <a:tr h="189757">
                <a:tc>
                  <a:txBody>
                    <a:bodyPr/>
                    <a:lstStyle/>
                    <a:p>
                      <a:pPr algn="ctr"/>
                      <a:r>
                        <a:rPr lang="en-US" sz="1600" b="0" strike="noStrike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160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strike="noStrike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120+40 and 80+80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strike="noStrike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Two Hole 40 and 40Mhz</a:t>
                      </a:r>
                    </a:p>
                    <a:p>
                      <a:pPr algn="ctr"/>
                      <a:r>
                        <a:rPr lang="en-US" sz="1600" b="0" strike="noStrike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One Hole 80MHz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strike="noStrike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Too many cases with two holes. One 80 MHz hole less likely </a:t>
                      </a:r>
                      <a:r>
                        <a:rPr lang="en-US" sz="1600" b="0" strike="noStrike" dirty="0">
                          <a:solidFill>
                            <a:srgbClr val="C00000"/>
                          </a:solidFill>
                        </a:rPr>
                        <a:t>Not supported</a:t>
                      </a:r>
                      <a:endParaRPr lang="en-US" sz="1600" b="0" strike="noStrike" baseline="0" dirty="0">
                        <a:solidFill>
                          <a:srgbClr val="C00000"/>
                        </a:solidFill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466372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202070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E0268-97C6-4AB0-9666-1F4794865C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545779"/>
            <a:ext cx="7772400" cy="1066800"/>
          </a:xfrm>
        </p:spPr>
        <p:txBody>
          <a:bodyPr/>
          <a:lstStyle/>
          <a:p>
            <a:r>
              <a:rPr lang="en-US" sz="3000" dirty="0"/>
              <a:t>Large RU Aggregation for OFDMA in 320 MHz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554596-197A-4CD2-9524-E9548B206C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44" y="1556792"/>
            <a:ext cx="8208912" cy="4501704"/>
          </a:xfrm>
        </p:spPr>
        <p:txBody>
          <a:bodyPr/>
          <a:lstStyle/>
          <a:p>
            <a:r>
              <a:rPr lang="en-US" sz="2000" dirty="0"/>
              <a:t>For the OFDMA case,  the supported combinations of aggregated large RUs assigned to a single STA can be further cut down</a:t>
            </a:r>
          </a:p>
          <a:p>
            <a:pPr lvl="1"/>
            <a:r>
              <a:rPr lang="en-US" sz="1800" dirty="0"/>
              <a:t>Unused RUs can always be assigned to a different STA</a:t>
            </a:r>
          </a:p>
          <a:p>
            <a:pPr lvl="2"/>
            <a:endParaRPr lang="en-US" sz="1400" dirty="0"/>
          </a:p>
          <a:p>
            <a:r>
              <a:rPr lang="es-ES" sz="2000" dirty="0" err="1"/>
              <a:t>For</a:t>
            </a:r>
            <a:r>
              <a:rPr lang="es-ES" sz="2000" dirty="0"/>
              <a:t> 320MHz OFDMA, </a:t>
            </a:r>
            <a:r>
              <a:rPr lang="es-ES" sz="2000" dirty="0" err="1"/>
              <a:t>propose</a:t>
            </a:r>
            <a:r>
              <a:rPr lang="es-ES" sz="2000" dirty="0"/>
              <a:t> no </a:t>
            </a:r>
            <a:r>
              <a:rPr lang="es-ES" sz="2000" dirty="0" err="1"/>
              <a:t>aggregated</a:t>
            </a:r>
            <a:r>
              <a:rPr lang="es-ES" sz="2000" dirty="0"/>
              <a:t> RU &gt;= 160 MHz,  </a:t>
            </a:r>
            <a:r>
              <a:rPr lang="es-ES" sz="2000" dirty="0" err="1"/>
              <a:t>except</a:t>
            </a:r>
            <a:r>
              <a:rPr lang="es-ES" sz="2000" dirty="0"/>
              <a:t> </a:t>
            </a:r>
            <a:r>
              <a:rPr lang="es-ES" sz="2000" dirty="0" err="1"/>
              <a:t>for</a:t>
            </a:r>
            <a:r>
              <a:rPr lang="es-ES" sz="2000" dirty="0"/>
              <a:t> </a:t>
            </a:r>
          </a:p>
          <a:p>
            <a:pPr lvl="1"/>
            <a:r>
              <a:rPr lang="es-ES" sz="1800" dirty="0"/>
              <a:t>240 MHz: RU996x3 </a:t>
            </a:r>
          </a:p>
          <a:p>
            <a:pPr lvl="1"/>
            <a:r>
              <a:rPr lang="es-ES" sz="1800" dirty="0"/>
              <a:t>160 MHz:  RU996x2 </a:t>
            </a:r>
          </a:p>
          <a:p>
            <a:pPr lvl="1"/>
            <a:endParaRPr lang="es-ES" sz="1800" dirty="0"/>
          </a:p>
          <a:p>
            <a:r>
              <a:rPr lang="es-ES" sz="2000" dirty="0" err="1"/>
              <a:t>Other</a:t>
            </a:r>
            <a:r>
              <a:rPr lang="es-ES" sz="2000" dirty="0"/>
              <a:t> case </a:t>
            </a:r>
            <a:r>
              <a:rPr lang="es-ES" sz="2000" dirty="0" err="1"/>
              <a:t>may</a:t>
            </a:r>
            <a:r>
              <a:rPr lang="es-ES" sz="2000" dirty="0"/>
              <a:t> be </a:t>
            </a:r>
            <a:r>
              <a:rPr lang="es-ES" sz="2000" dirty="0" err="1"/>
              <a:t>considered</a:t>
            </a:r>
            <a:r>
              <a:rPr lang="es-ES" sz="2000" dirty="0"/>
              <a:t> </a:t>
            </a:r>
            <a:r>
              <a:rPr lang="es-ES" sz="2000" dirty="0" err="1"/>
              <a:t>but</a:t>
            </a:r>
            <a:r>
              <a:rPr lang="es-ES" sz="2000" dirty="0"/>
              <a:t> has </a:t>
            </a:r>
            <a:r>
              <a:rPr lang="es-ES" sz="2000" dirty="0" err="1"/>
              <a:t>to</a:t>
            </a:r>
            <a:r>
              <a:rPr lang="es-ES" sz="2000" dirty="0"/>
              <a:t> be </a:t>
            </a:r>
            <a:r>
              <a:rPr lang="es-ES" sz="2000" dirty="0" err="1"/>
              <a:t>proven</a:t>
            </a:r>
            <a:r>
              <a:rPr lang="es-ES" sz="2000" dirty="0"/>
              <a:t> </a:t>
            </a:r>
            <a:r>
              <a:rPr lang="es-ES" sz="2000" dirty="0" err="1"/>
              <a:t>useful</a:t>
            </a:r>
            <a:r>
              <a:rPr lang="es-ES" sz="2000" dirty="0"/>
              <a:t> in </a:t>
            </a:r>
            <a:r>
              <a:rPr lang="es-ES" sz="2000" dirty="0" err="1"/>
              <a:t>practical</a:t>
            </a:r>
            <a:r>
              <a:rPr lang="es-ES" sz="2000" dirty="0"/>
              <a:t> </a:t>
            </a:r>
            <a:r>
              <a:rPr lang="es-ES" sz="2000" dirty="0" err="1"/>
              <a:t>system</a:t>
            </a:r>
            <a:endParaRPr lang="es-ES" sz="2000" dirty="0"/>
          </a:p>
          <a:p>
            <a:pPr lvl="1"/>
            <a:r>
              <a:rPr lang="es-ES" sz="1600" dirty="0" err="1"/>
              <a:t>One</a:t>
            </a:r>
            <a:r>
              <a:rPr lang="es-ES" sz="1600" dirty="0"/>
              <a:t> </a:t>
            </a:r>
            <a:r>
              <a:rPr lang="es-ES" sz="1600" dirty="0" err="1"/>
              <a:t>example</a:t>
            </a:r>
            <a:r>
              <a:rPr lang="es-ES" sz="1600" dirty="0"/>
              <a:t> </a:t>
            </a:r>
            <a:r>
              <a:rPr lang="es-ES" sz="1600" dirty="0" err="1"/>
              <a:t>is</a:t>
            </a:r>
            <a:r>
              <a:rPr lang="es-ES" sz="1600" dirty="0"/>
              <a:t> 240+40 MHz ( RU 996x3 + 484)</a:t>
            </a:r>
          </a:p>
          <a:p>
            <a:pPr marL="400050" lvl="1" indent="0">
              <a:buNone/>
            </a:pPr>
            <a:endParaRPr lang="en-US" sz="12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9772BB-BCAD-46A9-929C-0C14FDE39E52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93695" y="6475413"/>
            <a:ext cx="432811" cy="184666"/>
          </a:xfrm>
        </p:spPr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E7CDE6-E89A-4C9B-B8D7-7E39E8C800F6}"/>
              </a:ext>
            </a:extLst>
          </p:cNvPr>
          <p:cNvSpPr>
            <a:spLocks noGrp="1"/>
          </p:cNvSpPr>
          <p:nvPr>
            <p:ph type="ftr" idx="14"/>
          </p:nvPr>
        </p:nvSpPr>
        <p:spPr bwMode="auto">
          <a:xfrm>
            <a:off x="5715006" y="6907109"/>
            <a:ext cx="3396821" cy="24553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74916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 kern="1200">
                <a:solidFill>
                  <a:srgbClr val="000000"/>
                </a:solidFill>
                <a:latin typeface="Calibri" panose="020F0502020204030204" pitchFamily="34" charset="0"/>
                <a:ea typeface="MS Gothic" charset="-128"/>
                <a:cs typeface="Arial Unicode MS" charset="0"/>
              </a:defRPr>
            </a:lvl1pPr>
            <a:lvl2pPr marL="785372" indent="-302066" algn="l" defTabSz="474916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537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208265" indent="-241653" algn="l" defTabSz="474916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537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91571" indent="-241653" algn="l" defTabSz="474916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537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174878" indent="-241653" algn="l" defTabSz="474916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537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416531" algn="l" defTabSz="966612" rtl="0" eaLnBrk="1" latinLnBrk="0" hangingPunct="1">
              <a:defRPr sz="2537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899837" algn="l" defTabSz="966612" rtl="0" eaLnBrk="1" latinLnBrk="0" hangingPunct="1">
              <a:defRPr sz="2537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383143" algn="l" defTabSz="966612" rtl="0" eaLnBrk="1" latinLnBrk="0" hangingPunct="1">
              <a:defRPr sz="2537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866449" algn="l" defTabSz="966612" rtl="0" eaLnBrk="1" latinLnBrk="0" hangingPunct="1">
              <a:defRPr sz="2537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Qualcomm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26664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E0268-97C6-4AB0-9666-1F4794865C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9760"/>
            <a:ext cx="7772400" cy="1066800"/>
          </a:xfrm>
        </p:spPr>
        <p:txBody>
          <a:bodyPr/>
          <a:lstStyle/>
          <a:p>
            <a:r>
              <a:rPr lang="en-US" sz="3000" dirty="0"/>
              <a:t>Large RU Aggregation for OFDMA in 240 MHz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554596-197A-4CD2-9524-E9548B206C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5644" y="1988276"/>
            <a:ext cx="8208912" cy="4501704"/>
          </a:xfrm>
        </p:spPr>
        <p:txBody>
          <a:bodyPr/>
          <a:lstStyle/>
          <a:p>
            <a:r>
              <a:rPr lang="es-ES" sz="2000" dirty="0" err="1"/>
              <a:t>For</a:t>
            </a:r>
            <a:r>
              <a:rPr lang="es-ES" sz="2000" dirty="0"/>
              <a:t> 240 MHz OFDMA, </a:t>
            </a:r>
            <a:r>
              <a:rPr lang="es-ES" sz="2000" dirty="0" err="1"/>
              <a:t>propose</a:t>
            </a:r>
            <a:r>
              <a:rPr lang="es-ES" sz="2000" dirty="0"/>
              <a:t> no </a:t>
            </a:r>
            <a:r>
              <a:rPr lang="es-ES" sz="2000" dirty="0" err="1"/>
              <a:t>aggregated</a:t>
            </a:r>
            <a:r>
              <a:rPr lang="es-ES" sz="2000" dirty="0"/>
              <a:t> RU &gt;= 160 MHz,  </a:t>
            </a:r>
            <a:r>
              <a:rPr lang="es-ES" sz="2000" dirty="0" err="1"/>
              <a:t>except</a:t>
            </a:r>
            <a:r>
              <a:rPr lang="es-ES" sz="2000" dirty="0"/>
              <a:t> </a:t>
            </a:r>
            <a:r>
              <a:rPr lang="es-ES" sz="2000" dirty="0" err="1"/>
              <a:t>for</a:t>
            </a:r>
            <a:r>
              <a:rPr lang="es-ES" sz="2000" dirty="0"/>
              <a:t> </a:t>
            </a:r>
          </a:p>
          <a:p>
            <a:pPr lvl="1"/>
            <a:r>
              <a:rPr lang="es-ES" sz="1800" dirty="0"/>
              <a:t>160 MHz:  RU996x2 </a:t>
            </a:r>
          </a:p>
          <a:p>
            <a:pPr lvl="1"/>
            <a:endParaRPr lang="es-ES" sz="1800" dirty="0"/>
          </a:p>
          <a:p>
            <a:r>
              <a:rPr lang="es-ES" sz="2000" dirty="0" err="1"/>
              <a:t>Other</a:t>
            </a:r>
            <a:r>
              <a:rPr lang="es-ES" sz="2000" dirty="0"/>
              <a:t> case </a:t>
            </a:r>
            <a:r>
              <a:rPr lang="es-ES" sz="2000" dirty="0" err="1"/>
              <a:t>may</a:t>
            </a:r>
            <a:r>
              <a:rPr lang="es-ES" sz="2000" dirty="0"/>
              <a:t> be </a:t>
            </a:r>
            <a:r>
              <a:rPr lang="es-ES" sz="2000" dirty="0" err="1"/>
              <a:t>considered</a:t>
            </a:r>
            <a:r>
              <a:rPr lang="es-ES" sz="2000" dirty="0"/>
              <a:t> </a:t>
            </a:r>
            <a:r>
              <a:rPr lang="es-ES" sz="2000" dirty="0" err="1"/>
              <a:t>but</a:t>
            </a:r>
            <a:r>
              <a:rPr lang="es-ES" sz="2000" dirty="0"/>
              <a:t> has </a:t>
            </a:r>
            <a:r>
              <a:rPr lang="es-ES" sz="2000" dirty="0" err="1"/>
              <a:t>to</a:t>
            </a:r>
            <a:r>
              <a:rPr lang="es-ES" sz="2000" dirty="0"/>
              <a:t> be </a:t>
            </a:r>
            <a:r>
              <a:rPr lang="es-ES" sz="2000" dirty="0" err="1"/>
              <a:t>proven</a:t>
            </a:r>
            <a:r>
              <a:rPr lang="es-ES" sz="2000" dirty="0"/>
              <a:t> </a:t>
            </a:r>
            <a:r>
              <a:rPr lang="es-ES" sz="2000" dirty="0" err="1"/>
              <a:t>useful</a:t>
            </a:r>
            <a:r>
              <a:rPr lang="es-ES" sz="2000" dirty="0"/>
              <a:t> in </a:t>
            </a:r>
            <a:r>
              <a:rPr lang="es-ES" sz="2000" dirty="0" err="1"/>
              <a:t>practical</a:t>
            </a:r>
            <a:r>
              <a:rPr lang="es-ES" sz="2000" dirty="0"/>
              <a:t> </a:t>
            </a:r>
            <a:r>
              <a:rPr lang="es-ES" sz="2000" dirty="0" err="1"/>
              <a:t>system</a:t>
            </a:r>
            <a:endParaRPr lang="es-ES" sz="2000" dirty="0"/>
          </a:p>
          <a:p>
            <a:pPr lvl="1"/>
            <a:r>
              <a:rPr lang="es-ES" sz="1800" dirty="0" err="1"/>
              <a:t>One</a:t>
            </a:r>
            <a:r>
              <a:rPr lang="es-ES" sz="1800" dirty="0"/>
              <a:t> </a:t>
            </a:r>
            <a:r>
              <a:rPr lang="es-ES" sz="1800" dirty="0" err="1"/>
              <a:t>example</a:t>
            </a:r>
            <a:r>
              <a:rPr lang="es-ES" sz="1800" dirty="0"/>
              <a:t> </a:t>
            </a:r>
            <a:r>
              <a:rPr lang="es-ES" sz="1800" dirty="0" err="1"/>
              <a:t>is</a:t>
            </a:r>
            <a:r>
              <a:rPr lang="es-ES" sz="1800" dirty="0"/>
              <a:t> 160+40 MHz ( RU 996x2 + 484)</a:t>
            </a:r>
          </a:p>
          <a:p>
            <a:pPr marL="400050" lvl="1" indent="0">
              <a:buNone/>
            </a:pPr>
            <a:endParaRPr lang="en-US" sz="12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9772BB-BCAD-46A9-929C-0C14FDE39E52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93695" y="6475413"/>
            <a:ext cx="432811" cy="184666"/>
          </a:xfrm>
        </p:spPr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010395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E0268-97C6-4AB0-9666-1F4794865C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545779"/>
            <a:ext cx="7772400" cy="1066800"/>
          </a:xfrm>
        </p:spPr>
        <p:txBody>
          <a:bodyPr/>
          <a:lstStyle/>
          <a:p>
            <a:r>
              <a:rPr lang="en-US" sz="3000" dirty="0"/>
              <a:t>Reference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554596-197A-4CD2-9524-E9548B206C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44" y="1700808"/>
            <a:ext cx="8208912" cy="4357688"/>
          </a:xfrm>
        </p:spPr>
        <p:txBody>
          <a:bodyPr/>
          <a:lstStyle/>
          <a:p>
            <a:pPr marL="0" indent="0">
              <a:buNone/>
            </a:pPr>
            <a:r>
              <a:rPr lang="en-US" sz="2000" b="0" dirty="0"/>
              <a:t>[1] 11-19/1908r0, Multi-RU Support</a:t>
            </a:r>
          </a:p>
          <a:p>
            <a:pPr marL="0" indent="0">
              <a:buNone/>
            </a:pPr>
            <a:r>
              <a:rPr lang="en-US" sz="2000" b="0" dirty="0"/>
              <a:t>[2] 11-19/1907r1, Multiple RU Combinations for EHT</a:t>
            </a:r>
            <a:endParaRPr lang="en-US" sz="1600" dirty="0"/>
          </a:p>
          <a:p>
            <a:pPr lvl="2"/>
            <a:endParaRPr lang="en-US" sz="14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9772BB-BCAD-46A9-929C-0C14FDE39E52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93695" y="6475413"/>
            <a:ext cx="432811" cy="184666"/>
          </a:xfrm>
        </p:spPr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0953487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0" ma:contentTypeDescription="Create a new document." ma:contentTypeScope="" ma:versionID="71dc698b48675b0a151432ed1de35fc5">
  <xsd:schema xmlns:xsd="http://www.w3.org/2001/XMLSchema" xmlns:xs="http://www.w3.org/2001/XMLSchema" xmlns:p="http://schemas.microsoft.com/office/2006/metadata/properties" xmlns:ns3="cc9c437c-ae0c-4066-8d90-a0f7de786127" targetNamespace="http://schemas.microsoft.com/office/2006/metadata/properties" ma:root="true" ma:fieldsID="adf60fb58001da84b015160a85c22507" ns3:_="">
    <xsd:import namespace="cc9c437c-ae0c-4066-8d90-a0f7de78612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AutoKeyPoints" minOccurs="0"/>
                <xsd:element ref="ns3:MediaServiceKeyPoints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CB5B2B2-1592-4202-821D-CE276CC69F1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C5EB2F6-C6D0-4E31-9544-2A590DCDD12F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6150F2E2-02A2-41B8-BE8F-7B4472F3622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68290</TotalTime>
  <Words>1639</Words>
  <Application>Microsoft Office PowerPoint</Application>
  <PresentationFormat>On-screen Show (4:3)</PresentationFormat>
  <Paragraphs>644</Paragraphs>
  <Slides>18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Calibri</vt:lpstr>
      <vt:lpstr>Times New Roman</vt:lpstr>
      <vt:lpstr>802-11-Submission</vt:lpstr>
      <vt:lpstr>Visio</vt:lpstr>
      <vt:lpstr>Large RU Aggregation for 240 and 320 MHz</vt:lpstr>
      <vt:lpstr>Overview</vt:lpstr>
      <vt:lpstr>Typical Static Puncturing Scenarios </vt:lpstr>
      <vt:lpstr>High Level Thoughts On Puncturing Modes </vt:lpstr>
      <vt:lpstr>Candidates for Non-OFDMA RU Aggregation in 320MHz</vt:lpstr>
      <vt:lpstr>Candidates for Non-OFDMA RU Aggregation in 240MHz</vt:lpstr>
      <vt:lpstr>Large RU Aggregation for OFDMA in 320 MHz </vt:lpstr>
      <vt:lpstr>Large RU Aggregation for OFDMA in 240 MHz </vt:lpstr>
      <vt:lpstr>Reference</vt:lpstr>
      <vt:lpstr>Straw Poll 1</vt:lpstr>
      <vt:lpstr>Straw Poll 2</vt:lpstr>
      <vt:lpstr>Straw Poll 3</vt:lpstr>
      <vt:lpstr>Straw Poll 4</vt:lpstr>
      <vt:lpstr>Appendix</vt:lpstr>
      <vt:lpstr>140+140 MHz Cases (Two 20 MHz holes)</vt:lpstr>
      <vt:lpstr>140+140 MHz Cases (cont.) </vt:lpstr>
      <vt:lpstr>140+140 MHz Cases (cont) </vt:lpstr>
      <vt:lpstr>140+140 MHz Cases (Cont) 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SC Agenda</dc:title>
  <dc:creator>btian@qti.qualcomm.com</dc:creator>
  <cp:lastModifiedBy>Bin Tian</cp:lastModifiedBy>
  <cp:revision>1350</cp:revision>
  <cp:lastPrinted>1998-02-10T13:28:06Z</cp:lastPrinted>
  <dcterms:created xsi:type="dcterms:W3CDTF">2004-12-02T14:01:45Z</dcterms:created>
  <dcterms:modified xsi:type="dcterms:W3CDTF">2020-01-10T20:34:07Z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AdHocReviewCycleID">
    <vt:i4>-1929945600</vt:i4>
  </property>
  <property fmtid="{D5CDD505-2E9C-101B-9397-08002B2CF9AE}" pid="4" name="_EmailSubject">
    <vt:lpwstr>Agenda of Syzygy PHY System meeting with QCT on 1/29</vt:lpwstr>
  </property>
  <property fmtid="{D5CDD505-2E9C-101B-9397-08002B2CF9AE}" pid="5" name="_AuthorEmail">
    <vt:lpwstr>alicel@qti.qualcomm.com</vt:lpwstr>
  </property>
  <property fmtid="{D5CDD505-2E9C-101B-9397-08002B2CF9AE}" pid="6" name="_AuthorEmailDisplayName">
    <vt:lpwstr>Alice Chen</vt:lpwstr>
  </property>
  <property fmtid="{D5CDD505-2E9C-101B-9397-08002B2CF9AE}" pid="7" name="_PreviousAdHocReviewCycleID">
    <vt:i4>-613141481</vt:i4>
  </property>
  <property fmtid="{D5CDD505-2E9C-101B-9397-08002B2CF9AE}" pid="8" name="ContentTypeId">
    <vt:lpwstr>0x010100EB28163D68FE8E4D9361964FDD814FC4</vt:lpwstr>
  </property>
</Properties>
</file>