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342" r:id="rId3"/>
    <p:sldId id="309" r:id="rId4"/>
    <p:sldId id="335" r:id="rId5"/>
    <p:sldId id="346" r:id="rId6"/>
    <p:sldId id="330" r:id="rId7"/>
    <p:sldId id="344" r:id="rId8"/>
    <p:sldId id="345" r:id="rId9"/>
    <p:sldId id="332" r:id="rId10"/>
    <p:sldId id="340" r:id="rId11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k Bong Lee" initials="WBL" lastIdx="2" clrIdx="0">
    <p:extLst>
      <p:ext uri="{19B8F6BF-5375-455C-9EA6-DF929625EA0E}">
        <p15:presenceInfo xmlns:p15="http://schemas.microsoft.com/office/powerpoint/2012/main" userId="S-1-5-21-191130273-305881739-1540833222-63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9548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22" y="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doc.: IEEE 802.11-yy/0371r0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82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Jan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802.11-20/0047r0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Jan 2020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59544" y="6475413"/>
            <a:ext cx="148438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Ruchen Duan, Samsung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dirty="0" smtClean="0"/>
              <a:t>Feedback Enhancement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2938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2020-01-15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700856"/>
              </p:ext>
            </p:extLst>
          </p:nvPr>
        </p:nvGraphicFramePr>
        <p:xfrm>
          <a:off x="531813" y="2820988"/>
          <a:ext cx="7297737" cy="34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" name="Document" r:id="rId5" imgW="9502119" imgH="4449851" progId="Word.Document.8">
                  <p:embed/>
                </p:oleObj>
              </mc:Choice>
              <mc:Fallback>
                <p:oleObj name="Document" r:id="rId5" imgW="9502119" imgH="4449851" progId="Word.Document.8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820988"/>
                        <a:ext cx="7297737" cy="340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71645"/>
            <a:ext cx="7772400" cy="106680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smtClean="0"/>
              <a:t>BA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73019"/>
            <a:ext cx="7772400" cy="2514600"/>
          </a:xfrm>
        </p:spPr>
        <p:txBody>
          <a:bodyPr/>
          <a:lstStyle/>
          <a:p>
            <a:r>
              <a:rPr lang="en-US" dirty="0" smtClean="0"/>
              <a:t>BA </a:t>
            </a:r>
            <a:r>
              <a:rPr lang="en-US" dirty="0"/>
              <a:t>frame format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BA control </a:t>
            </a:r>
            <a:r>
              <a:rPr lang="en-US" dirty="0" smtClean="0"/>
              <a:t>variant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Reserved bits can be reused to indicate appearance of link adaptation feedback field in BA information field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Ruchen Duan, Samsung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562" t="26169" r="22827" b="57839"/>
          <a:stretch/>
        </p:blipFill>
        <p:spPr>
          <a:xfrm>
            <a:off x="1295400" y="1956396"/>
            <a:ext cx="7010961" cy="963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163" t="28193" r="24800" b="57269"/>
          <a:stretch/>
        </p:blipFill>
        <p:spPr>
          <a:xfrm>
            <a:off x="441343" y="3644806"/>
            <a:ext cx="4392488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652" t="50000" r="16925" b="32554"/>
          <a:stretch/>
        </p:blipFill>
        <p:spPr>
          <a:xfrm>
            <a:off x="445462" y="4716581"/>
            <a:ext cx="4853524" cy="746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4250" t="25285" r="31887" b="13654"/>
          <a:stretch/>
        </p:blipFill>
        <p:spPr>
          <a:xfrm>
            <a:off x="5781517" y="2682151"/>
            <a:ext cx="30963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453596"/>
            <a:ext cx="7772400" cy="10668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Ruchen Duan, Samsung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22016"/>
            <a:ext cx="8305800" cy="4114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CQI or Link adaptation feedback is crucial to the system throughput </a:t>
            </a:r>
          </a:p>
          <a:p>
            <a:pPr lvl="0"/>
            <a:r>
              <a:rPr lang="en-US" dirty="0" smtClean="0"/>
              <a:t>HE </a:t>
            </a:r>
            <a:r>
              <a:rPr lang="en-US" dirty="0"/>
              <a:t>Compressed Beamforming/CQI </a:t>
            </a:r>
            <a:r>
              <a:rPr lang="en-US" dirty="0" smtClean="0"/>
              <a:t>frames contains the CQI report in sounding procedures </a:t>
            </a:r>
          </a:p>
          <a:p>
            <a:pPr lvl="0"/>
            <a:r>
              <a:rPr lang="en-US" dirty="0" smtClean="0"/>
              <a:t>HLA frame is introduced in 11ax standard to report the link adaptation feedback</a:t>
            </a:r>
          </a:p>
          <a:p>
            <a:pPr lvl="1"/>
            <a:r>
              <a:rPr lang="en-US" dirty="0" smtClean="0"/>
              <a:t>Receiver informs transmitter suggested MCS and NSS for certain RU and BW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8" y="4572000"/>
            <a:ext cx="8602201" cy="16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453596"/>
            <a:ext cx="7772400" cy="1066800"/>
          </a:xfrm>
        </p:spPr>
        <p:txBody>
          <a:bodyPr/>
          <a:lstStyle/>
          <a:p>
            <a:r>
              <a:rPr lang="en-US" dirty="0" smtClean="0"/>
              <a:t>Downside of Current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Ruchen Duan, Samsung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22016"/>
            <a:ext cx="8305800" cy="4114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HE </a:t>
            </a:r>
            <a:r>
              <a:rPr lang="en-US" dirty="0"/>
              <a:t>Compressed Beamforming/CQI </a:t>
            </a:r>
            <a:r>
              <a:rPr lang="en-US" dirty="0" smtClean="0"/>
              <a:t>frames </a:t>
            </a:r>
          </a:p>
          <a:p>
            <a:pPr lvl="1"/>
            <a:r>
              <a:rPr lang="en-US" dirty="0" smtClean="0"/>
              <a:t>Convey SNR only, may not suggest proper MCS due to different estimation algorithms at </a:t>
            </a:r>
            <a:r>
              <a:rPr lang="en-US" dirty="0" err="1" smtClean="0"/>
              <a:t>Tx</a:t>
            </a:r>
            <a:r>
              <a:rPr lang="en-US" dirty="0" smtClean="0"/>
              <a:t> and Rx side</a:t>
            </a:r>
          </a:p>
          <a:p>
            <a:pPr lvl="1"/>
            <a:r>
              <a:rPr lang="en-US" dirty="0" smtClean="0"/>
              <a:t>When sounding procedure is less frequent, estimation becomes less accurate due to channel aging</a:t>
            </a:r>
          </a:p>
          <a:p>
            <a:pPr lvl="0"/>
            <a:r>
              <a:rPr lang="en-US" dirty="0" smtClean="0"/>
              <a:t>HLA frame can be attached with data and management frames, and provide more link adaptation feedback</a:t>
            </a:r>
          </a:p>
          <a:p>
            <a:pPr lvl="1"/>
            <a:r>
              <a:rPr lang="en-US" dirty="0" smtClean="0"/>
              <a:t>Since HTC cannot be attached with control frames, the HLA report is only transmitted when there is data/management frames</a:t>
            </a:r>
          </a:p>
          <a:p>
            <a:pPr lvl="2"/>
            <a:r>
              <a:rPr lang="en-US" dirty="0" smtClean="0"/>
              <a:t>LA Feedback for downlink transmission is less frequent and less timely</a:t>
            </a:r>
          </a:p>
          <a:p>
            <a:pPr lvl="2"/>
            <a:r>
              <a:rPr lang="en-US" dirty="0" smtClean="0"/>
              <a:t>All MPDUs in one A-MPDU must contain same HTC field, and have larger overhead</a:t>
            </a:r>
          </a:p>
          <a:p>
            <a:pPr lvl="1"/>
            <a:r>
              <a:rPr lang="en-US" dirty="0" smtClean="0"/>
              <a:t>The current HLA frames cannot support 320MHz and 16SS due to limitation of bits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75761"/>
            <a:ext cx="7772400" cy="1066800"/>
          </a:xfrm>
        </p:spPr>
        <p:txBody>
          <a:bodyPr/>
          <a:lstStyle/>
          <a:p>
            <a:r>
              <a:rPr lang="en-US" dirty="0" smtClean="0"/>
              <a:t>Suggested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4732"/>
            <a:ext cx="7772400" cy="4114800"/>
          </a:xfrm>
        </p:spPr>
        <p:txBody>
          <a:bodyPr/>
          <a:lstStyle/>
          <a:p>
            <a:r>
              <a:rPr lang="en-US" dirty="0" smtClean="0"/>
              <a:t>For each BA, the link adaptation feedback frame can be attached</a:t>
            </a:r>
          </a:p>
          <a:p>
            <a:pPr lvl="1"/>
            <a:r>
              <a:rPr lang="en-US" dirty="0" smtClean="0"/>
              <a:t>Channel quality information can be </a:t>
            </a:r>
            <a:r>
              <a:rPr lang="en-US" smtClean="0"/>
              <a:t>estimated </a:t>
            </a:r>
            <a:r>
              <a:rPr lang="en-US" smtClean="0"/>
              <a:t>based </a:t>
            </a:r>
            <a:r>
              <a:rPr lang="en-US" dirty="0" smtClean="0"/>
              <a:t>on previously received PPDUs</a:t>
            </a:r>
          </a:p>
          <a:p>
            <a:pPr lvl="1"/>
            <a:r>
              <a:rPr lang="en-US" dirty="0" smtClean="0"/>
              <a:t>Can use BA control reserved bits to indicate appearance of link adaptation feedback (LAFB) frame</a:t>
            </a:r>
          </a:p>
          <a:p>
            <a:pPr lvl="1"/>
            <a:r>
              <a:rPr lang="en-US" dirty="0" smtClean="0"/>
              <a:t>Can be attached with other BA subfield in BA information field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64" y="4744699"/>
            <a:ext cx="7357670" cy="15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1100"/>
            <a:ext cx="7772400" cy="1066800"/>
          </a:xfrm>
        </p:spPr>
        <p:txBody>
          <a:bodyPr/>
          <a:lstStyle/>
          <a:p>
            <a:r>
              <a:rPr lang="en-US" dirty="0" smtClean="0"/>
              <a:t>Suggested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318" y="1524000"/>
            <a:ext cx="7772400" cy="4114800"/>
          </a:xfrm>
        </p:spPr>
        <p:txBody>
          <a:bodyPr/>
          <a:lstStyle/>
          <a:p>
            <a:r>
              <a:rPr lang="en-US" dirty="0" smtClean="0"/>
              <a:t>For each BA, the link adaptation feedback frame can be attached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Feedback can be provided more frequently</a:t>
            </a:r>
          </a:p>
          <a:p>
            <a:pPr lvl="1"/>
            <a:r>
              <a:rPr lang="en-US" dirty="0" smtClean="0"/>
              <a:t>Especially for MU-MIMO case, AP may have problem pick proper MCS for each STA. By adding the LAFB with BA, link adaptation can be done within one round of packet exchange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0" y="2599816"/>
            <a:ext cx="8661939" cy="17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1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3" y="1981200"/>
            <a:ext cx="7772400" cy="4114800"/>
          </a:xfrm>
        </p:spPr>
        <p:txBody>
          <a:bodyPr/>
          <a:lstStyle/>
          <a:p>
            <a:r>
              <a:rPr lang="en-US" dirty="0" smtClean="0"/>
              <a:t>Discussed about the current CQI and link adaptation feedback designs in 11ax standard</a:t>
            </a:r>
          </a:p>
          <a:p>
            <a:r>
              <a:rPr lang="en-US" dirty="0" smtClean="0"/>
              <a:t>Explain the downside of the current designs</a:t>
            </a:r>
          </a:p>
          <a:p>
            <a:r>
              <a:rPr lang="en-US" dirty="0" smtClean="0"/>
              <a:t>Proposed a new design for 11be system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438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support a link adaptation report in the block </a:t>
            </a:r>
            <a:r>
              <a:rPr lang="en-US" dirty="0" err="1" smtClean="0"/>
              <a:t>ack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Y:</a:t>
            </a:r>
          </a:p>
          <a:p>
            <a:pPr lvl="1"/>
            <a:r>
              <a:rPr lang="en-US" dirty="0" smtClean="0"/>
              <a:t>N:</a:t>
            </a:r>
          </a:p>
          <a:p>
            <a:pPr lvl="1"/>
            <a:r>
              <a:rPr lang="en-US" dirty="0" smtClean="0"/>
              <a:t>A: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5975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use the BA control field to indicate the appearance of the LA field?</a:t>
            </a:r>
          </a:p>
          <a:p>
            <a:pPr lvl="1"/>
            <a:r>
              <a:rPr lang="en-US" dirty="0" smtClean="0"/>
              <a:t>Y:</a:t>
            </a:r>
          </a:p>
          <a:p>
            <a:pPr lvl="1"/>
            <a:r>
              <a:rPr lang="en-US" dirty="0" smtClean="0"/>
              <a:t>N:</a:t>
            </a:r>
          </a:p>
          <a:p>
            <a:pPr lvl="1"/>
            <a:r>
              <a:rPr lang="en-US" dirty="0" smtClean="0"/>
              <a:t>A: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6585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59729157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114761</TotalTime>
  <Words>477</Words>
  <Application>Microsoft Office PowerPoint</Application>
  <PresentationFormat>On-screen Show (4:3)</PresentationFormat>
  <Paragraphs>94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802-11-Submission</vt:lpstr>
      <vt:lpstr>Document</vt:lpstr>
      <vt:lpstr>Feedback Enhancement</vt:lpstr>
      <vt:lpstr>Introduction</vt:lpstr>
      <vt:lpstr>Downside of Current Systems</vt:lpstr>
      <vt:lpstr>Suggested Changes</vt:lpstr>
      <vt:lpstr>Suggested Changes</vt:lpstr>
      <vt:lpstr>Summary</vt:lpstr>
      <vt:lpstr>SP 1</vt:lpstr>
      <vt:lpstr>SP 2</vt:lpstr>
      <vt:lpstr>Reference </vt:lpstr>
      <vt:lpstr>Current BA Design</vt:lpstr>
    </vt:vector>
  </TitlesOfParts>
  <Company>AT&amp;T Labs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Wook Bong Lee</cp:lastModifiedBy>
  <cp:revision>2161</cp:revision>
  <cp:lastPrinted>1998-02-10T13:28:06Z</cp:lastPrinted>
  <dcterms:created xsi:type="dcterms:W3CDTF">2007-05-21T21:00:37Z</dcterms:created>
  <dcterms:modified xsi:type="dcterms:W3CDTF">2020-01-10T20:09:26Z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NSCPROP_SA">
    <vt:lpwstr>C:\Users\tianyu.wu\Downloads\11-17-0371-04-00ba-wur-duty-cycle-mode-and-timing-synchronization-follow-up.pptx</vt:lpwstr>
  </property>
</Properties>
</file>