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414" r:id="rId4"/>
    <p:sldId id="444" r:id="rId5"/>
    <p:sldId id="441" r:id="rId6"/>
    <p:sldId id="442" r:id="rId7"/>
    <p:sldId id="404" r:id="rId8"/>
    <p:sldId id="413" r:id="rId9"/>
    <p:sldId id="412" r:id="rId10"/>
    <p:sldId id="405" r:id="rId11"/>
    <p:sldId id="411" r:id="rId12"/>
    <p:sldId id="403" r:id="rId13"/>
    <p:sldId id="443" r:id="rId14"/>
    <p:sldId id="396" r:id="rId15"/>
    <p:sldId id="438" r:id="rId16"/>
    <p:sldId id="445" r:id="rId17"/>
    <p:sldId id="446" r:id="rId18"/>
    <p:sldId id="447" r:id="rId19"/>
    <p:sldId id="448" r:id="rId20"/>
    <p:sldId id="449" r:id="rId21"/>
    <p:sldId id="450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CCFFCC"/>
    <a:srgbClr val="A4FD03"/>
    <a:srgbClr val="00CCFF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5" autoAdjust="0"/>
  </p:normalViewPr>
  <p:slideViewPr>
    <p:cSldViewPr>
      <p:cViewPr varScale="1">
        <p:scale>
          <a:sx n="82" d="100"/>
          <a:sy n="82" d="100"/>
        </p:scale>
        <p:origin x="1382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802.11-20/0046r3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993" y="865026"/>
            <a:ext cx="6840538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NGV Secondary 10MHz Detection for 20MHz Operation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2020-01-13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1468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D65DE83-A5CF-46A7-BE93-9D3112507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08105"/>
              </p:ext>
            </p:extLst>
          </p:nvPr>
        </p:nvGraphicFramePr>
        <p:xfrm>
          <a:off x="625475" y="3706813"/>
          <a:ext cx="8121650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Document" r:id="rId4" imgW="8647874" imgH="3305212" progId="Word.Document.8">
                  <p:embed/>
                </p:oleObj>
              </mc:Choice>
              <mc:Fallback>
                <p:oleObj name="Document" r:id="rId4" imgW="8647874" imgH="330521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1EAB89E2-9B78-4483-8110-A7235E5D0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706813"/>
                        <a:ext cx="8121650" cy="3090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Highway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18" y="5638800"/>
            <a:ext cx="7770813" cy="457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18178-047F-4F29-8E40-CECECDC1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5" y="1354701"/>
            <a:ext cx="7391400" cy="4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Highway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10144"/>
            <a:ext cx="7894782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~1e-3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9F5B-FE97-425C-BE8F-A971069F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" y="1440048"/>
            <a:ext cx="7467600" cy="42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687387"/>
            <a:ext cx="7770813" cy="1065213"/>
          </a:xfrm>
        </p:spPr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08" y="1905000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GI detection performance is promising.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10% </a:t>
            </a:r>
            <a:r>
              <a:rPr lang="en-US" dirty="0" err="1"/>
              <a:t>Pmiss</a:t>
            </a:r>
            <a:r>
              <a:rPr lang="en-US" dirty="0"/>
              <a:t> is -93dBm, which is 8dB from -85dBm target.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 floor is low @3e-4.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metric is defined to miss two OFDM symbol (16us) or more.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 will be even lower if consecutive miss of N symbols is considered as IDLE. (see Appendix)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 </a:t>
            </a:r>
            <a:r>
              <a:rPr lang="en-US" dirty="0"/>
              <a:t>will also be lower if carrier sense is required before GI detection.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5334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41" y="1598613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compared three channel detection schemes for secondary 10MHz channel in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GI detection is evaluated with C2C channels.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show that GI detection is promising as a channel detection scheme.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0E65-147D-4212-916B-50A28DE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FD9D-DB34-4437-A9C1-E1295A5E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Insun</a:t>
            </a:r>
            <a:r>
              <a:rPr lang="en-US" dirty="0"/>
              <a:t> Jang, and etc. “Harmonization for 20MHz Channel Access”, IEEE 802.11-19/1480.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9E27E-DF54-4616-8966-6C654A88A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1D6E-B660-40CF-92D5-15B0B6A8DAE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83F8C-9D37-4BB1-8E17-6BE902E262A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0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0AF3-BAB0-4A71-BA5A-4233E61D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8153400" cy="4113213"/>
          </a:xfrm>
        </p:spPr>
        <p:txBody>
          <a:bodyPr/>
          <a:lstStyle/>
          <a:p>
            <a:pPr marL="0" indent="0"/>
            <a:r>
              <a:rPr lang="en-US" dirty="0"/>
              <a:t>Do you agree to add the following text into Section 3 of SFD?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“For 20 MHz operation, the CCA sensitivity on the secondary 10 MHz channel shall be -85 dBm for NGV and legacy 802.11 PPDUs and shall be -65 dBm for any other signal.”</a:t>
            </a:r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027FF3-4BBB-4CFD-A1F6-4469A798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FC04F-F0FA-43D2-8D4E-3BB1FCF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791958" cy="43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BF6B-ADA0-4B16-A6A3-77746C6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5817"/>
            <a:ext cx="7349297" cy="4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A9-3653-49A1-BA9F-F1E92A25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676400"/>
            <a:ext cx="6934200" cy="4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5" y="1754187"/>
            <a:ext cx="79248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11bd defines contiguous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Harmonized 20MHz channel access scheme is decided in last meeting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procedure is based on the channel states of two contiguous 10MHz channels.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counter decreases when two contiguous 10MHz channels are idle.</a:t>
            </a:r>
            <a:endParaRPr lang="en-US" sz="2400" dirty="0"/>
          </a:p>
          <a:p>
            <a:pPr marL="800100" lvl="1" latinLnBrk="1">
              <a:buFont typeface="Arial" panose="020B0604020202020204" pitchFamily="34" charset="0"/>
              <a:buChar char="•"/>
            </a:pPr>
            <a:r>
              <a:rPr lang="en-US" dirty="0"/>
              <a:t>Idle states are checked by TBD sensing methods (e.g., Packet detection, GI detection, energy detection)</a:t>
            </a:r>
          </a:p>
          <a:p>
            <a:pPr marL="400050" latinLnBrk="1">
              <a:buFont typeface="Arial" panose="020B0604020202020204" pitchFamily="34" charset="0"/>
              <a:buChar char="•"/>
            </a:pPr>
            <a:r>
              <a:rPr lang="en-US" dirty="0"/>
              <a:t>In this contribution, we will discuss the channel detection/sensing methods, and share the performance of GI detection.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F72BC-14FD-4703-9F04-6F22CE8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5232"/>
            <a:ext cx="7010400" cy="4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C6424-91D5-4239-A590-B3A1E446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9696"/>
            <a:ext cx="7162800" cy="4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Channel Detection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 10MHz channel can use packet detection (PD) and achieves 10MHz detection sensitivity of &lt;=-85dBm.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Secondary 10MHz channel sensing method is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multiple ways to detect the secondary 10MHz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Packet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Energy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3: GI detection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6" y="1371600"/>
            <a:ext cx="8344694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1: Packet Detection (PD)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Separate BCC decoder to decode LSIG and payload.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sensitivity as primary with ~2x hardware cost and complexity.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2: Energy Detector (ED)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energy detection with time-domain samples.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hardware cost, but relaxed sensitivity, &gt;10dB worse.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3: GI Detection (GD)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time-domain processing is needed. Better sensitivity than 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Compromised hardware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656FAD-0358-4021-AC32-A97DF262C381}"/>
              </a:ext>
            </a:extLst>
          </p:cNvPr>
          <p:cNvGrpSpPr/>
          <p:nvPr/>
        </p:nvGrpSpPr>
        <p:grpSpPr>
          <a:xfrm>
            <a:off x="1789906" y="1981200"/>
            <a:ext cx="5638800" cy="573882"/>
            <a:chOff x="1066800" y="1712118"/>
            <a:chExt cx="5638800" cy="5738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0AB07-9CAC-4863-A47E-53B53D4F84EB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8BE59-8309-431F-9BC1-0E302E99EEF9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LSIG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LENGTH decoding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97B07-70B7-44F2-B6F3-9645A8083FE2}"/>
                </a:ext>
              </a:extLst>
            </p:cNvPr>
            <p:cNvSpPr/>
            <p:nvPr/>
          </p:nvSpPr>
          <p:spPr bwMode="auto">
            <a:xfrm>
              <a:off x="51816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MAC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Duration decoding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3470F7-E883-45BB-9E27-3569D9ADAF5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3DD4F1-9627-4397-A257-1A6C574D4096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4572000" y="1999059"/>
              <a:ext cx="6096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BB4A63-5E6C-468C-9C39-1CDE2AC36845}"/>
              </a:ext>
            </a:extLst>
          </p:cNvPr>
          <p:cNvGrpSpPr/>
          <p:nvPr/>
        </p:nvGrpSpPr>
        <p:grpSpPr>
          <a:xfrm>
            <a:off x="1789906" y="5100636"/>
            <a:ext cx="3505200" cy="573882"/>
            <a:chOff x="1066800" y="1712118"/>
            <a:chExt cx="3505200" cy="5738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D1E16C-F680-4D8A-AA60-9B667364741C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F84B54-847D-4016-80D4-DBDBE7AF58B7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OFDM GI Detection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265102-8871-4E22-829E-4BD04D470CD3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40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GI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932057" cy="2565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Correlation between most recent 1.6us samples with the 1.6us samples that is 8us apart.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check the correlation peak, the number of OFDM symbols can be counted, and packet duration can be detected.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FF461F-DB9B-41B7-856A-A79390927456}"/>
              </a:ext>
            </a:extLst>
          </p:cNvPr>
          <p:cNvGrpSpPr/>
          <p:nvPr/>
        </p:nvGrpSpPr>
        <p:grpSpPr>
          <a:xfrm>
            <a:off x="914400" y="1673225"/>
            <a:ext cx="7543800" cy="461962"/>
            <a:chOff x="914400" y="1673225"/>
            <a:chExt cx="7543800" cy="461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3340F1-3C93-43B6-BC30-AE789D4B3AAD}"/>
                </a:ext>
              </a:extLst>
            </p:cNvPr>
            <p:cNvGrpSpPr/>
            <p:nvPr/>
          </p:nvGrpSpPr>
          <p:grpSpPr>
            <a:xfrm>
              <a:off x="914400" y="1674813"/>
              <a:ext cx="1752600" cy="458787"/>
              <a:chOff x="1676400" y="1674813"/>
              <a:chExt cx="1752600" cy="45878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BD858F-8CEE-403E-8CBD-370425EF5D70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A6A9C-8E37-457B-BA87-4E88B0580BD3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1CB41-E583-4EBC-B274-002E8691B98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D80258-D743-472B-935C-E1C9E3315B09}"/>
                </a:ext>
              </a:extLst>
            </p:cNvPr>
            <p:cNvGrpSpPr/>
            <p:nvPr/>
          </p:nvGrpSpPr>
          <p:grpSpPr>
            <a:xfrm>
              <a:off x="2673350" y="1673225"/>
              <a:ext cx="1752600" cy="458787"/>
              <a:chOff x="1676400" y="1674813"/>
              <a:chExt cx="1752600" cy="4587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DEC0C2-529B-4117-86F7-096149F9BE48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</a:rPr>
                  <a:t>GI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C8E9E-449E-4FAA-A52D-2DE0D7863739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F96B7-C377-4C5C-A8D5-D01946A301B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D2384-AF54-410D-A4E4-965AD95FAB9A}"/>
                </a:ext>
              </a:extLst>
            </p:cNvPr>
            <p:cNvGrpSpPr/>
            <p:nvPr/>
          </p:nvGrpSpPr>
          <p:grpSpPr>
            <a:xfrm>
              <a:off x="4432300" y="1676400"/>
              <a:ext cx="1752600" cy="458787"/>
              <a:chOff x="1676400" y="1674813"/>
              <a:chExt cx="1752600" cy="45878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675182-5BA9-42BD-A1E4-C7C54382A58D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AA4328-49BF-40AE-95AF-C9A55B2F7407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3E08A7-7B1B-45CF-BA41-7F1B13188EB7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EDCAEB-8466-4ECA-A988-9FA9A28F51CF}"/>
                </a:ext>
              </a:extLst>
            </p:cNvPr>
            <p:cNvGrpSpPr/>
            <p:nvPr/>
          </p:nvGrpSpPr>
          <p:grpSpPr>
            <a:xfrm>
              <a:off x="6705600" y="1676400"/>
              <a:ext cx="1752600" cy="458787"/>
              <a:chOff x="1676400" y="1674813"/>
              <a:chExt cx="1752600" cy="45878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5CF8A6-C849-47EF-89F9-AB7D2080D44C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AB383-4014-487A-A592-E318C031DF9B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F5170E-F5F6-46B4-9D27-C07468484F03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10C0C-C77A-4129-A404-F8FECD4A89DD}"/>
                </a:ext>
              </a:extLst>
            </p:cNvPr>
            <p:cNvSpPr txBox="1"/>
            <p:nvPr/>
          </p:nvSpPr>
          <p:spPr>
            <a:xfrm>
              <a:off x="6248400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AD635E1-F3F8-4C2A-A1E6-4E05259846B3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 bwMode="auto">
          <a:xfrm rot="16200000" flipH="1">
            <a:off x="1790700" y="148431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C08E001-F31F-42A4-B631-4C795659086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562350" y="14906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AE2D73D-C736-4A23-B1AA-7C47BA2A02E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51468" y="15033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C93C7E3-F86B-4046-9CFF-79341CF79BC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591428" y="15160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/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1x1, 11p 10MHz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100 data OFDM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Nosie floor: -98dBm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C2C Doppler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GI Detection scheme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AGC gain uncertainty: the input y samples are normalized in amplitude.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OFDM is detected is the GI correlator output is higher the threshold.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Metric: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: false detection probability of two or more OFDM symbols during noise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: miss detection of two or more OFDM symbols within data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5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Rural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15000"/>
            <a:ext cx="8218488" cy="666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961F0-B0AD-4630-B2A9-C1B2230E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7" y="1418956"/>
            <a:ext cx="6780213" cy="4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Urban Approaching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ECF11-98DD-4D2A-8A7B-610C1DACAC87}"/>
              </a:ext>
            </a:extLst>
          </p:cNvPr>
          <p:cNvSpPr txBox="1">
            <a:spLocks/>
          </p:cNvSpPr>
          <p:nvPr/>
        </p:nvSpPr>
        <p:spPr bwMode="auto">
          <a:xfrm>
            <a:off x="696912" y="5715000"/>
            <a:ext cx="8218488" cy="66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26928-9445-4A24-B331-423D34CB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" y="1334816"/>
            <a:ext cx="7248181" cy="4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Urban Crossing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775322"/>
            <a:ext cx="7315199" cy="608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4E041-CFC0-4436-BACA-BAC197F4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52372"/>
            <a:ext cx="6754020" cy="4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952</Words>
  <Application>Microsoft Office PowerPoint</Application>
  <PresentationFormat>On-screen Show (4:3)</PresentationFormat>
  <Paragraphs>170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Office Theme</vt:lpstr>
      <vt:lpstr>Document</vt:lpstr>
      <vt:lpstr>NGV Secondary 10MHz Detection for 20MHz Operation</vt:lpstr>
      <vt:lpstr>Introduction</vt:lpstr>
      <vt:lpstr>Channel Detection Schemes</vt:lpstr>
      <vt:lpstr>Comparison</vt:lpstr>
      <vt:lpstr>GI Detection</vt:lpstr>
      <vt:lpstr>Simulations</vt:lpstr>
      <vt:lpstr>Rural LOS</vt:lpstr>
      <vt:lpstr>Urban Approaching LOS</vt:lpstr>
      <vt:lpstr>Urban Crossing NLOS</vt:lpstr>
      <vt:lpstr>Highway LOS</vt:lpstr>
      <vt:lpstr>Highway NLOS</vt:lpstr>
      <vt:lpstr>Discussions</vt:lpstr>
      <vt:lpstr>Summary</vt:lpstr>
      <vt:lpstr>Reference</vt:lpstr>
      <vt:lpstr>Straw Poll 1</vt:lpstr>
      <vt:lpstr>Appendix</vt:lpstr>
      <vt:lpstr>Rural LOS</vt:lpstr>
      <vt:lpstr>Urban Approaching LOS</vt:lpstr>
      <vt:lpstr>Urban Cross NLOS</vt:lpstr>
      <vt:lpstr>Highway LOS</vt:lpstr>
      <vt:lpstr>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ruicao@marvell.com</dc:creator>
  <cp:lastModifiedBy>Rui Cao</cp:lastModifiedBy>
  <cp:revision>1388</cp:revision>
  <cp:lastPrinted>1601-01-01T00:00:00Z</cp:lastPrinted>
  <dcterms:created xsi:type="dcterms:W3CDTF">2015-10-31T00:33:08Z</dcterms:created>
  <dcterms:modified xsi:type="dcterms:W3CDTF">2020-01-15T21:36:11Z</dcterms:modified>
</cp:coreProperties>
</file>