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39" r:id="rId3"/>
    <p:sldId id="431" r:id="rId4"/>
    <p:sldId id="443" r:id="rId5"/>
    <p:sldId id="432" r:id="rId6"/>
    <p:sldId id="442" r:id="rId7"/>
    <p:sldId id="396" r:id="rId8"/>
    <p:sldId id="438" r:id="rId9"/>
    <p:sldId id="440" r:id="rId10"/>
    <p:sldId id="439" r:id="rId11"/>
    <p:sldId id="441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99"/>
    <a:srgbClr val="CCFFCC"/>
    <a:srgbClr val="A4FD03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82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802.11-20/0045r1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Discussion on NGV PHY Modes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2292351"/>
            <a:ext cx="7485062" cy="38100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1EAB89E2-9B78-4483-8110-A7235E5D0F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090900"/>
              </p:ext>
            </p:extLst>
          </p:nvPr>
        </p:nvGraphicFramePr>
        <p:xfrm>
          <a:off x="625475" y="3706813"/>
          <a:ext cx="8229600" cy="313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88" name="Document" r:id="rId4" imgW="8647874" imgH="3300525" progId="Word.Document.8">
                  <p:embed/>
                </p:oleObj>
              </mc:Choice>
              <mc:Fallback>
                <p:oleObj name="Document" r:id="rId4" imgW="8647874" imgH="3300525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A1276305-2313-46F1-A835-24237CCBCD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" y="3706813"/>
                        <a:ext cx="8229600" cy="31305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“For 11bd transmission with BPSK modulation, if the transmission is using 20MHz bandwidth or two spatial streams,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 power boost shall be applied on L-STF and L-LTF fields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NGV-LTF is not repeated.”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4763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/>
              <a:t>Poll 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“For NGV transmissions with two spatial streams, NGV-LTF-1x is disallowed.”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790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05" y="1754187"/>
            <a:ext cx="7924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PHY modes for 10MHz and 1SS will be mandatory for 11bd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Choose the most important features to limit the baseline PHY modes will benefit chip development for 11bd STAs.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Coding and </a:t>
            </a:r>
            <a:r>
              <a:rPr lang="en-US" dirty="0" err="1"/>
              <a:t>Midamble</a:t>
            </a:r>
            <a:r>
              <a:rPr lang="en-US" dirty="0"/>
              <a:t> options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20MHz and 2SS are optional high-throughput modes for hardware-capable STAs.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Preamble designs specific for range extension are not needed.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altLang="zh-CN" dirty="0"/>
              <a:t>Coding and </a:t>
            </a:r>
            <a:r>
              <a:rPr lang="en-US" altLang="zh-CN" dirty="0" err="1"/>
              <a:t>Midamble</a:t>
            </a:r>
            <a:r>
              <a:rPr lang="en-US" altLang="zh-CN" dirty="0"/>
              <a:t>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1787"/>
            <a:ext cx="8229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LDPC is the mandatory coding scheme for 11bd</a:t>
            </a:r>
            <a:r>
              <a:rPr lang="en-US" altLang="zh-CN" dirty="0"/>
              <a:t>. [1, 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Together with </a:t>
            </a:r>
            <a:r>
              <a:rPr lang="en-US" altLang="zh-CN" dirty="0" err="1"/>
              <a:t>Midamble</a:t>
            </a:r>
            <a:r>
              <a:rPr lang="en-US" altLang="zh-CN" dirty="0"/>
              <a:t>, good performance gain in Doppler channels.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Do we need BCC for 11bd? [1, 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err="1"/>
              <a:t>BCC+No</a:t>
            </a:r>
            <a:r>
              <a:rPr lang="en-US" altLang="zh-CN" dirty="0"/>
              <a:t> </a:t>
            </a:r>
            <a:r>
              <a:rPr lang="en-US" altLang="zh-CN" dirty="0" err="1"/>
              <a:t>Midamble</a:t>
            </a:r>
            <a:r>
              <a:rPr lang="en-US" altLang="zh-CN" dirty="0"/>
              <a:t> shows less goodput than </a:t>
            </a:r>
            <a:r>
              <a:rPr lang="en-US" altLang="zh-CN" dirty="0" err="1"/>
              <a:t>LDPC+Miamble</a:t>
            </a:r>
            <a:r>
              <a:rPr lang="en-US" altLang="zh-CN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Except for some corner SNR points, where MCS switches, and SNR saturates. </a:t>
            </a:r>
            <a:r>
              <a:rPr lang="en-US" altLang="zh-CN" dirty="0" err="1"/>
              <a:t>Midamble</a:t>
            </a:r>
            <a:r>
              <a:rPr lang="en-US" altLang="zh-CN" dirty="0"/>
              <a:t> efficiency compensates coding deficiency.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11bd BCC is NOT the same BCC as 11p BCC: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A new set of </a:t>
            </a:r>
            <a:r>
              <a:rPr lang="en-US" altLang="zh-CN" dirty="0" err="1"/>
              <a:t>interleavers</a:t>
            </a:r>
            <a:r>
              <a:rPr lang="en-US" altLang="zh-CN" dirty="0"/>
              <a:t> designed for 52 data tones.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For high-throughput modes, 20MHz and/or 2SS BCC are new.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For 2SS, channel tracking (critical to BCC) will also need to extended.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Keeping BCC in 11bd is not as simple as thought.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Propose to make LDPC the only coding scheme for 11bd.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396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7387"/>
            <a:ext cx="7770813" cy="1065213"/>
          </a:xfrm>
        </p:spPr>
        <p:txBody>
          <a:bodyPr/>
          <a:lstStyle/>
          <a:p>
            <a:r>
              <a:rPr lang="en-US" altLang="zh-CN" dirty="0" err="1"/>
              <a:t>Midamble</a:t>
            </a:r>
            <a:r>
              <a:rPr lang="en-US" altLang="zh-CN" dirty="0"/>
              <a:t>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828800"/>
            <a:ext cx="8142288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With BCC being considered to be excluded, </a:t>
            </a:r>
            <a:r>
              <a:rPr lang="en-US" altLang="zh-CN" dirty="0" err="1"/>
              <a:t>Midamble</a:t>
            </a:r>
            <a:r>
              <a:rPr lang="en-US" altLang="zh-CN" dirty="0"/>
              <a:t> periodicity of 0 is not needed.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err="1"/>
              <a:t>Midamble</a:t>
            </a:r>
            <a:r>
              <a:rPr lang="en-US" altLang="zh-CN" dirty="0"/>
              <a:t> 16 is the option for high efficiency in low Doppler scenarios.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11bd will support 3 </a:t>
            </a:r>
            <a:r>
              <a:rPr lang="en-US" altLang="zh-CN" dirty="0" err="1"/>
              <a:t>Midamble</a:t>
            </a:r>
            <a:r>
              <a:rPr lang="en-US" altLang="zh-CN" dirty="0"/>
              <a:t> options: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4, 8 and 16.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The 4</a:t>
            </a:r>
            <a:r>
              <a:rPr lang="en-US" altLang="zh-CN" baseline="30000" dirty="0"/>
              <a:t>th</a:t>
            </a:r>
            <a:r>
              <a:rPr lang="en-US" altLang="zh-CN" dirty="0"/>
              <a:t> option is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9974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685800"/>
            <a:ext cx="7770813" cy="1065213"/>
          </a:xfrm>
        </p:spPr>
        <p:txBody>
          <a:bodyPr/>
          <a:lstStyle/>
          <a:p>
            <a:r>
              <a:rPr lang="en-US" dirty="0"/>
              <a:t>Preamble for High-Throughput Modes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968" y="1600200"/>
            <a:ext cx="8153400" cy="4725987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Legacy preamble power-boost (3dB L-STF and 3dB L-LTF) and repeated NGV-LTF are designed for range-extension in 11bd. [3]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For two spatial streams and 20MHz modes, preamble detection and channel estimation are not the bottleneck.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Propose to limit the preamble modes for high-throughput transmissions: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Limit L-STF and L-LTF power boost for 11bd 10MHz PPDU with one spatial stream.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Limit Repeated NGV-LTF for 11bd 10MHz PPDU with one spatial stream.</a:t>
            </a:r>
          </a:p>
        </p:txBody>
      </p:sp>
    </p:spTree>
    <p:extLst>
      <p:ext uri="{BB962C8B-B14F-4D97-AF65-F5344CB8AC3E}">
        <p14:creationId xmlns:p14="http://schemas.microsoft.com/office/powerpoint/2010/main" val="2643397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685800"/>
            <a:ext cx="7770813" cy="1065213"/>
          </a:xfrm>
        </p:spPr>
        <p:txBody>
          <a:bodyPr/>
          <a:lstStyle/>
          <a:p>
            <a:r>
              <a:rPr lang="en-US" dirty="0"/>
              <a:t>Preamble for High-Throughput Modes (2)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540" y="1751013"/>
            <a:ext cx="8132827" cy="4575174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Compressed NGV-LTF formats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Compressed NGV-LTF (NGV-LTF-1x) is allowed for one spatial stream for better </a:t>
            </a:r>
            <a:r>
              <a:rPr lang="en-US" altLang="zh-CN" dirty="0" err="1"/>
              <a:t>Midamble</a:t>
            </a:r>
            <a:r>
              <a:rPr lang="en-US" altLang="zh-CN" dirty="0"/>
              <a:t> efficiency and goodput. [5]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Compressed NGV-LTF for two spatial streams has goodput loss in most Doppler channels. [6]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This is due to channel interpolation loss across single steam pilots.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Propose to disallow NGV-LTF-1x for 11bd transmissions with two spatial streams.</a:t>
            </a:r>
          </a:p>
        </p:txBody>
      </p:sp>
    </p:spTree>
    <p:extLst>
      <p:ext uri="{BB962C8B-B14F-4D97-AF65-F5344CB8AC3E}">
        <p14:creationId xmlns:p14="http://schemas.microsoft.com/office/powerpoint/2010/main" val="4229994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088" y="1676400"/>
            <a:ext cx="8017912" cy="4113213"/>
          </a:xfrm>
        </p:spPr>
        <p:txBody>
          <a:bodyPr/>
          <a:lstStyle/>
          <a:p>
            <a:r>
              <a:rPr lang="en-US" sz="2200" dirty="0"/>
              <a:t>[1] Rui Cao and etc., “11bd MCS Discussions”, IEEE 802.11-19/0688.</a:t>
            </a:r>
          </a:p>
          <a:p>
            <a:r>
              <a:rPr lang="en-US" sz="2200" dirty="0"/>
              <a:t>[2] </a:t>
            </a:r>
            <a:r>
              <a:rPr lang="en-US" sz="2200" dirty="0" err="1"/>
              <a:t>Ioannis</a:t>
            </a:r>
            <a:r>
              <a:rPr lang="en-US" sz="2200" dirty="0"/>
              <a:t> Sarris, “NGV PHY Performance Results” , IEEE 802.11-19/1104. </a:t>
            </a:r>
          </a:p>
          <a:p>
            <a:r>
              <a:rPr lang="en-US" sz="2200" dirty="0"/>
              <a:t>[3] Prashant Sharma and </a:t>
            </a:r>
            <a:r>
              <a:rPr lang="en-US" sz="2200" dirty="0" err="1"/>
              <a:t>etc</a:t>
            </a:r>
            <a:r>
              <a:rPr lang="en-US" sz="2200" dirty="0"/>
              <a:t>, “NGV Frame Format: Simulations”, IEEE 802.11-19/1470. </a:t>
            </a:r>
          </a:p>
          <a:p>
            <a:r>
              <a:rPr lang="en-US" sz="2200" dirty="0"/>
              <a:t>[4] Rui Cao and etc., “NGV </a:t>
            </a:r>
            <a:r>
              <a:rPr lang="en-US" sz="2200" dirty="0" err="1"/>
              <a:t>Midamble</a:t>
            </a:r>
            <a:r>
              <a:rPr lang="en-US" sz="2200" dirty="0"/>
              <a:t> Design </a:t>
            </a:r>
            <a:r>
              <a:rPr lang="en-US" sz="2200" dirty="0" err="1"/>
              <a:t>Followup</a:t>
            </a:r>
            <a:r>
              <a:rPr lang="en-US" sz="2200" dirty="0"/>
              <a:t>”, IEEE 802.11-19/1472.</a:t>
            </a:r>
          </a:p>
          <a:p>
            <a:r>
              <a:rPr lang="en-US" sz="2200" dirty="0"/>
              <a:t>[5] Yujin Noh and etc., “Compressed</a:t>
            </a:r>
            <a:r>
              <a:rPr lang="ko-KR" altLang="en-US" sz="2200" dirty="0"/>
              <a:t> </a:t>
            </a:r>
            <a:r>
              <a:rPr lang="en-GB" sz="2200" dirty="0" err="1"/>
              <a:t>Midamble</a:t>
            </a:r>
            <a:r>
              <a:rPr lang="en-GB" sz="2200" dirty="0"/>
              <a:t> in NGV</a:t>
            </a:r>
            <a:r>
              <a:rPr lang="en-US" sz="2200" dirty="0"/>
              <a:t>”, IEEE 802.11-19/1152.</a:t>
            </a:r>
          </a:p>
          <a:p>
            <a:r>
              <a:rPr lang="en-US" sz="2200" dirty="0"/>
              <a:t>[6] Rui Cao and etc., “NGV-</a:t>
            </a:r>
            <a:r>
              <a:rPr lang="en-US" sz="2200" dirty="0" err="1"/>
              <a:t>Midamble</a:t>
            </a:r>
            <a:r>
              <a:rPr lang="en-US" sz="2200" dirty="0"/>
              <a:t>-Design-</a:t>
            </a:r>
            <a:r>
              <a:rPr lang="en-US" sz="2200" dirty="0" err="1"/>
              <a:t>followup</a:t>
            </a:r>
            <a:r>
              <a:rPr lang="en-US" sz="2200" dirty="0"/>
              <a:t>”, IEEE 11-19/1472</a:t>
            </a:r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“LDPC is the only coding scheme for 11bd.”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9330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</a:t>
            </a:r>
            <a:r>
              <a:rPr lang="en-US" altLang="zh-CN" dirty="0"/>
              <a:t>Only three</a:t>
            </a:r>
            <a:r>
              <a:rPr lang="en-US" dirty="0"/>
              <a:t> </a:t>
            </a:r>
            <a:r>
              <a:rPr lang="en-US" dirty="0" err="1"/>
              <a:t>Midamble</a:t>
            </a:r>
            <a:r>
              <a:rPr lang="en-US" dirty="0"/>
              <a:t> periodicity are defined in 11bd. The fourth option is Reserved.”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760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813</Words>
  <Application>Microsoft Office PowerPoint</Application>
  <PresentationFormat>On-screen Show (4:3)</PresentationFormat>
  <Paragraphs>114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Discussion on NGV PHY Modes</vt:lpstr>
      <vt:lpstr>Introduction</vt:lpstr>
      <vt:lpstr>Coding and Midamble Options</vt:lpstr>
      <vt:lpstr>Midamble Options</vt:lpstr>
      <vt:lpstr>Preamble for High-Throughput Modes</vt:lpstr>
      <vt:lpstr>Preamble for High-Throughput Modes (2)</vt:lpstr>
      <vt:lpstr>Reference</vt:lpstr>
      <vt:lpstr>Straw Poll 1</vt:lpstr>
      <vt:lpstr>Straw Poll 2</vt:lpstr>
      <vt:lpstr>Straw Poll 3</vt:lpstr>
      <vt:lpstr>Straw Poll 4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1396</cp:revision>
  <cp:lastPrinted>1601-01-01T00:00:00Z</cp:lastPrinted>
  <dcterms:created xsi:type="dcterms:W3CDTF">2015-10-31T00:33:08Z</dcterms:created>
  <dcterms:modified xsi:type="dcterms:W3CDTF">2020-01-15T01:14:42Z</dcterms:modified>
</cp:coreProperties>
</file>