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9" r:id="rId3"/>
    <p:sldId id="447" r:id="rId4"/>
    <p:sldId id="446" r:id="rId5"/>
    <p:sldId id="430" r:id="rId6"/>
    <p:sldId id="396" r:id="rId7"/>
    <p:sldId id="437" r:id="rId8"/>
    <p:sldId id="448" r:id="rId9"/>
    <p:sldId id="435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54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802.11-20/0044r1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SIG Content Follow-up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062131"/>
              </p:ext>
            </p:extLst>
          </p:nvPr>
        </p:nvGraphicFramePr>
        <p:xfrm>
          <a:off x="625475" y="3706813"/>
          <a:ext cx="8229600" cy="313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7" name="Document" r:id="rId4" imgW="8647874" imgH="3300525" progId="Word.Document.8">
                  <p:embed/>
                </p:oleObj>
              </mc:Choice>
              <mc:Fallback>
                <p:oleObj name="Document" r:id="rId4" imgW="8647874" imgH="330052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3706813"/>
                        <a:ext cx="8229600" cy="3130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153401" cy="3808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content bits are decided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full content and bit location need to be finalized.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the tables for NGV-SIG and MCS.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SIG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8612"/>
            <a:ext cx="7770813" cy="4649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Number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bits: total 20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BW:</a:t>
            </a:r>
            <a:r>
              <a:rPr lang="zh-CN" altLang="en-US" sz="1800" dirty="0"/>
              <a:t> </a:t>
            </a:r>
            <a:r>
              <a:rPr lang="en-US" altLang="zh-CN" sz="1800" dirty="0"/>
              <a:t>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MCS: 4 bits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Nss</a:t>
            </a:r>
            <a:r>
              <a:rPr lang="en-US" altLang="zh-CN" sz="1800" dirty="0"/>
              <a:t>: 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Midamble</a:t>
            </a:r>
            <a:r>
              <a:rPr lang="en-US" altLang="zh-CN" sz="1800" dirty="0"/>
              <a:t> periodicity: 2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LDPC Extra symbol: 1bit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LTF format: 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Tail: 6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CRC: 4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How to use the 4 extra bits?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PHY version bits proposed in [2], designed for </a:t>
            </a:r>
            <a:r>
              <a:rPr lang="en-US" altLang="zh-CN" sz="1800"/>
              <a:t>future coexistence.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PHY version bits: 2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Reserved: 2 bits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789265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SIG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6BC1DE-12CD-414C-ACF7-6CE215286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876636"/>
              </p:ext>
            </p:extLst>
          </p:nvPr>
        </p:nvGraphicFramePr>
        <p:xfrm>
          <a:off x="762001" y="1598010"/>
          <a:ext cx="7780338" cy="4574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8742">
                  <a:extLst>
                    <a:ext uri="{9D8B030D-6E8A-4147-A177-3AD203B41FA5}">
                      <a16:colId xmlns:a16="http://schemas.microsoft.com/office/drawing/2014/main" val="2856272138"/>
                    </a:ext>
                  </a:extLst>
                </a:gridCol>
                <a:gridCol w="1125286">
                  <a:extLst>
                    <a:ext uri="{9D8B030D-6E8A-4147-A177-3AD203B41FA5}">
                      <a16:colId xmlns:a16="http://schemas.microsoft.com/office/drawing/2014/main" val="3785655116"/>
                    </a:ext>
                  </a:extLst>
                </a:gridCol>
                <a:gridCol w="825187">
                  <a:extLst>
                    <a:ext uri="{9D8B030D-6E8A-4147-A177-3AD203B41FA5}">
                      <a16:colId xmlns:a16="http://schemas.microsoft.com/office/drawing/2014/main" val="3004113489"/>
                    </a:ext>
                  </a:extLst>
                </a:gridCol>
                <a:gridCol w="4951123">
                  <a:extLst>
                    <a:ext uri="{9D8B030D-6E8A-4147-A177-3AD203B41FA5}">
                      <a16:colId xmlns:a16="http://schemas.microsoft.com/office/drawing/2014/main" val="2213764449"/>
                    </a:ext>
                  </a:extLst>
                </a:gridCol>
              </a:tblGrid>
              <a:tr h="3365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Field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9478044"/>
                  </a:ext>
                </a:extLst>
              </a:tr>
              <a:tr h="3365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B0-B1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PHY version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11bd, other three options are reserved for future generations.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018062"/>
                  </a:ext>
                </a:extLst>
              </a:tr>
              <a:tr h="19795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10MHz, set 1 for 20MHz.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248725"/>
                  </a:ext>
                </a:extLst>
              </a:tr>
              <a:tr h="200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B3-B6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MCS table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943226"/>
                  </a:ext>
                </a:extLst>
              </a:tr>
              <a:tr h="200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1 ss, and set 1 for 2ss.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407833"/>
                  </a:ext>
                </a:extLst>
              </a:tr>
              <a:tr h="3365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B8-B9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Midamble</a:t>
                      </a:r>
                      <a:r>
                        <a:rPr lang="en-US" sz="1400" dirty="0"/>
                        <a:t> Periodicity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4 symbols, set 1 for 8 symbols, set 2 for 16 symbol. Value 3 is reserved.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669495"/>
                  </a:ext>
                </a:extLst>
              </a:tr>
              <a:tr h="200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LTF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Set 0 for uncompressed LTF; set 1 for compressed LTF.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70837"/>
                  </a:ext>
                </a:extLst>
              </a:tr>
              <a:tr h="4750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LDPC Extra OFDM 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LDPC PPDU encoding process results in an extra OFDM symbol as described in 21.3.10.5.4 (LDPC coding). Set to 0 otherwise.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839046"/>
                  </a:ext>
                </a:extLst>
              </a:tr>
              <a:tr h="19795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B12-B13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Reserved and set to 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882342"/>
                  </a:ext>
                </a:extLst>
              </a:tr>
              <a:tr h="39288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B14-B17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CRC calculated as in 19.3.9.4.4 (CRC calculation for HTSIG).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601404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B18-B23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Used to terminate the trellis of the convolutional decoder. Set to 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44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852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NGV MCS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the following MCS table: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most VHT MCS 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Remove BPSK, R=3/4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three MCSs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256QAM, R=3/4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256QAM, R=5/6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BPSK with DCM, R=1/2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4AFD6EE-7EAC-4C9A-A824-A0A8AADEDD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337821"/>
              </p:ext>
            </p:extLst>
          </p:nvPr>
        </p:nvGraphicFramePr>
        <p:xfrm>
          <a:off x="4705739" y="2360613"/>
          <a:ext cx="3627388" cy="3657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1823244713"/>
                    </a:ext>
                  </a:extLst>
                </a:gridCol>
                <a:gridCol w="1483043">
                  <a:extLst>
                    <a:ext uri="{9D8B030D-6E8A-4147-A177-3AD203B41FA5}">
                      <a16:colId xmlns:a16="http://schemas.microsoft.com/office/drawing/2014/main" val="2596598713"/>
                    </a:ext>
                  </a:extLst>
                </a:gridCol>
                <a:gridCol w="1062940">
                  <a:extLst>
                    <a:ext uri="{9D8B030D-6E8A-4147-A177-3AD203B41FA5}">
                      <a16:colId xmlns:a16="http://schemas.microsoft.com/office/drawing/2014/main" val="3107555156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MCS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Modulation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Code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64376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9022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02831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QPSK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94215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78246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01607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8336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3457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89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72761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2889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 with 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20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509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Rui Cao and etc., “Discussion of miscellaneous NGV preamble designs”, IEEE 802.11-19/1824.</a:t>
            </a:r>
          </a:p>
          <a:p>
            <a:pPr marL="0" indent="0"/>
            <a:r>
              <a:rPr lang="en-US" dirty="0"/>
              <a:t>[2] Feng Jiang and etc., “Preamble Design in 11bd”, IEEE 802.11-19/1636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NGV SIG includes 2 PHY version bits and 2 Reserved bits?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075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41260"/>
            <a:ext cx="7770813" cy="1065213"/>
          </a:xfrm>
        </p:spPr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06" y="1296987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24-bit </a:t>
            </a:r>
            <a:r>
              <a:rPr lang="en-US" altLang="zh-CN" dirty="0"/>
              <a:t>NGV SIG content table is defined as below.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dirty="0"/>
              <a:t>   Y:              N:                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0C11E22-15A1-439A-8850-5191AB2FC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974700"/>
              </p:ext>
            </p:extLst>
          </p:nvPr>
        </p:nvGraphicFramePr>
        <p:xfrm>
          <a:off x="752474" y="2223472"/>
          <a:ext cx="8010526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4740">
                  <a:extLst>
                    <a:ext uri="{9D8B030D-6E8A-4147-A177-3AD203B41FA5}">
                      <a16:colId xmlns:a16="http://schemas.microsoft.com/office/drawing/2014/main" val="2856272138"/>
                    </a:ext>
                  </a:extLst>
                </a:gridCol>
                <a:gridCol w="1158579">
                  <a:extLst>
                    <a:ext uri="{9D8B030D-6E8A-4147-A177-3AD203B41FA5}">
                      <a16:colId xmlns:a16="http://schemas.microsoft.com/office/drawing/2014/main" val="3785655116"/>
                    </a:ext>
                  </a:extLst>
                </a:gridCol>
                <a:gridCol w="994207">
                  <a:extLst>
                    <a:ext uri="{9D8B030D-6E8A-4147-A177-3AD203B41FA5}">
                      <a16:colId xmlns:a16="http://schemas.microsoft.com/office/drawing/2014/main" val="3004113489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2213764449"/>
                    </a:ext>
                  </a:extLst>
                </a:gridCol>
              </a:tblGrid>
              <a:tr h="2740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Field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Number of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Description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9478044"/>
                  </a:ext>
                </a:extLst>
              </a:tr>
              <a:tr h="1644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B0-B1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PHY version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Set 0 for 11bd, other three options are reserved for future generations.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018062"/>
                  </a:ext>
                </a:extLst>
              </a:tr>
              <a:tr h="1644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Set 0 for 10MHz, set 1 for 20MHz.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248725"/>
                  </a:ext>
                </a:extLst>
              </a:tr>
              <a:tr h="1644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B3-B6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MCS table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943226"/>
                  </a:ext>
                </a:extLst>
              </a:tr>
              <a:tr h="1644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Nss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Set 0 for 1 ss, and set 1 for 2ss.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407833"/>
                  </a:ext>
                </a:extLst>
              </a:tr>
              <a:tr h="2740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B8-B9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Midamble</a:t>
                      </a:r>
                      <a:r>
                        <a:rPr lang="en-US" sz="1200" dirty="0"/>
                        <a:t> Periodicity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Set 0 for 4 symbols, set 1 for 8 symbols, set 2 for 16 symbol. Value 3 is reserved.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669495"/>
                  </a:ext>
                </a:extLst>
              </a:tr>
              <a:tr h="1644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LTF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Set 0 for uncompressed LTF; set 1 for compressed LTF.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70837"/>
                  </a:ext>
                </a:extLst>
              </a:tr>
              <a:tr h="2740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LDPC Extra OFDM 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LDPC PPDU encoding process results in an extra OFDM symbol as described in 21.3.10.5.4 (LDPC coding). Set to 0 otherwise.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839046"/>
                  </a:ext>
                </a:extLst>
              </a:tr>
              <a:tr h="1644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B12-B13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Reserved and set to 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882342"/>
                  </a:ext>
                </a:extLst>
              </a:tr>
              <a:tr h="1644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B14-B17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CRC calculated as in 19.3.9.4.4 (CRC calculation for HTSIG).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601404"/>
                  </a:ext>
                </a:extLst>
              </a:tr>
              <a:tr h="2508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B18-B23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Used to terminate the trellis of the convolutional decoder. Set to 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44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27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altLang="zh-CN" dirty="0"/>
              <a:t>11bd defines the following MCS table</a:t>
            </a:r>
            <a:r>
              <a:rPr lang="en-US" dirty="0"/>
              <a:t>.”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1B79568-397C-48ED-BA71-DE43D8AA6C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33372"/>
              </p:ext>
            </p:extLst>
          </p:nvPr>
        </p:nvGraphicFramePr>
        <p:xfrm>
          <a:off x="2757512" y="2667000"/>
          <a:ext cx="3627388" cy="3657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1823244713"/>
                    </a:ext>
                  </a:extLst>
                </a:gridCol>
                <a:gridCol w="1483043">
                  <a:extLst>
                    <a:ext uri="{9D8B030D-6E8A-4147-A177-3AD203B41FA5}">
                      <a16:colId xmlns:a16="http://schemas.microsoft.com/office/drawing/2014/main" val="2596598713"/>
                    </a:ext>
                  </a:extLst>
                </a:gridCol>
                <a:gridCol w="1062940">
                  <a:extLst>
                    <a:ext uri="{9D8B030D-6E8A-4147-A177-3AD203B41FA5}">
                      <a16:colId xmlns:a16="http://schemas.microsoft.com/office/drawing/2014/main" val="3107555156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MCS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Modulation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Code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64376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9022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02831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QPSK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94215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78246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01607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8336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3457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89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72761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2889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 with 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20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16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819</Words>
  <Application>Microsoft Office PowerPoint</Application>
  <PresentationFormat>On-screen Show (4:3)</PresentationFormat>
  <Paragraphs>259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NGV SIG Content Follow-up</vt:lpstr>
      <vt:lpstr>Introduction</vt:lpstr>
      <vt:lpstr>NGV SIG Content</vt:lpstr>
      <vt:lpstr>NGV SIG Table</vt:lpstr>
      <vt:lpstr>NGV MCS Level </vt:lpstr>
      <vt:lpstr>Reference</vt:lpstr>
      <vt:lpstr>Straw Poll 1</vt:lpstr>
      <vt:lpstr>Straw Poll 2</vt:lpstr>
      <vt:lpstr>Straw Poll 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1412</cp:revision>
  <cp:lastPrinted>1601-01-01T00:00:00Z</cp:lastPrinted>
  <dcterms:created xsi:type="dcterms:W3CDTF">2015-10-31T00:33:08Z</dcterms:created>
  <dcterms:modified xsi:type="dcterms:W3CDTF">2020-01-14T19:21:51Z</dcterms:modified>
</cp:coreProperties>
</file>