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447" r:id="rId4"/>
    <p:sldId id="445" r:id="rId5"/>
    <p:sldId id="446" r:id="rId6"/>
    <p:sldId id="430" r:id="rId7"/>
    <p:sldId id="396" r:id="rId8"/>
    <p:sldId id="437" r:id="rId9"/>
    <p:sldId id="448" r:id="rId10"/>
    <p:sldId id="43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802.11-20/0044r0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SIG Content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062131"/>
              </p:ext>
            </p:extLst>
          </p:nvPr>
        </p:nvGraphicFramePr>
        <p:xfrm>
          <a:off x="625475" y="3706813"/>
          <a:ext cx="822960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0" name="Document" r:id="rId4" imgW="8647874" imgH="3300525" progId="Word.Document.8">
                  <p:embed/>
                </p:oleObj>
              </mc:Choice>
              <mc:Fallback>
                <p:oleObj name="Document" r:id="rId4" imgW="8647874" imgH="33005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29600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11bd defines the following MCS table</a:t>
            </a:r>
            <a:r>
              <a:rPr lang="en-US" dirty="0"/>
              <a:t>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B79568-397C-48ED-BA71-DE43D8AA6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3372"/>
              </p:ext>
            </p:extLst>
          </p:nvPr>
        </p:nvGraphicFramePr>
        <p:xfrm>
          <a:off x="2757512" y="2667000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153401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content bits are decided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full content and bit location need to be finalized.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the tables for NGV-SIG and MCS.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12"/>
            <a:ext cx="7770813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bits: total 20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BW:</a:t>
            </a:r>
            <a:r>
              <a:rPr lang="zh-CN" altLang="en-US" sz="1800" dirty="0"/>
              <a:t> </a:t>
            </a:r>
            <a:r>
              <a:rPr lang="en-US" altLang="zh-CN" sz="1800" dirty="0"/>
              <a:t>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MCS: 4 bits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Nss</a:t>
            </a:r>
            <a:r>
              <a:rPr lang="en-US" altLang="zh-CN" sz="1800" dirty="0"/>
              <a:t>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Midamble</a:t>
            </a:r>
            <a:r>
              <a:rPr lang="en-US" altLang="zh-CN" sz="1800" dirty="0"/>
              <a:t> periodicity: 2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LDPC Extra symbol: 1bit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LTF format: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Tail: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CRC: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How to use the 4 extra bits?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Option 1: Reserved all 4 bits for future use or some proprietary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Option 2: PHY version bits: 2 bits and Reserved: 2 bits.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78926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Table 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6BC1DE-12CD-414C-ACF7-6CE215286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89565"/>
              </p:ext>
            </p:extLst>
          </p:nvPr>
        </p:nvGraphicFramePr>
        <p:xfrm>
          <a:off x="860004" y="1524000"/>
          <a:ext cx="7682334" cy="4716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7673">
                  <a:extLst>
                    <a:ext uri="{9D8B030D-6E8A-4147-A177-3AD203B41FA5}">
                      <a16:colId xmlns:a16="http://schemas.microsoft.com/office/drawing/2014/main" val="2856272138"/>
                    </a:ext>
                  </a:extLst>
                </a:gridCol>
                <a:gridCol w="1290055">
                  <a:extLst>
                    <a:ext uri="{9D8B030D-6E8A-4147-A177-3AD203B41FA5}">
                      <a16:colId xmlns:a16="http://schemas.microsoft.com/office/drawing/2014/main" val="3785655116"/>
                    </a:ext>
                  </a:extLst>
                </a:gridCol>
                <a:gridCol w="868468">
                  <a:extLst>
                    <a:ext uri="{9D8B030D-6E8A-4147-A177-3AD203B41FA5}">
                      <a16:colId xmlns:a16="http://schemas.microsoft.com/office/drawing/2014/main" val="3004113489"/>
                    </a:ext>
                  </a:extLst>
                </a:gridCol>
                <a:gridCol w="4656138">
                  <a:extLst>
                    <a:ext uri="{9D8B030D-6E8A-4147-A177-3AD203B41FA5}">
                      <a16:colId xmlns:a16="http://schemas.microsoft.com/office/drawing/2014/main" val="2213764449"/>
                    </a:ext>
                  </a:extLst>
                </a:gridCol>
              </a:tblGrid>
              <a:tr h="4852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Field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478044"/>
                  </a:ext>
                </a:extLst>
              </a:tr>
              <a:tr h="368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10MHz, set 1 for 20MHz.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18062"/>
                  </a:ext>
                </a:extLst>
              </a:tr>
              <a:tr h="368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B1-B4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943226"/>
                  </a:ext>
                </a:extLst>
              </a:tr>
              <a:tr h="368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 ss, and set 1 for 2ss.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407833"/>
                  </a:ext>
                </a:extLst>
              </a:tr>
              <a:tr h="4852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B6-B7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Midamble</a:t>
                      </a:r>
                      <a:r>
                        <a:rPr lang="en-US" sz="1400" dirty="0"/>
                        <a:t> Periodicity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4 symbols, set 1 for 8 symbols, set 2 for 16 symbol. Value 3 is reserved.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669495"/>
                  </a:ext>
                </a:extLst>
              </a:tr>
              <a:tr h="368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LTF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uncompressed LTF; set 1 for compressed LTF.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0837"/>
                  </a:ext>
                </a:extLst>
              </a:tr>
              <a:tr h="6823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LDPC Extra OFDM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LDPC PPDU encoding process results in an extra OFDM symbol as described in 21.3.10.5.4 (LDPC coding). Set to 0 otherwise.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39046"/>
                  </a:ext>
                </a:extLst>
              </a:tr>
              <a:tr h="2880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B10-B13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 and set to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509211"/>
                  </a:ext>
                </a:extLst>
              </a:tr>
              <a:tr h="4852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B14-B17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 calculated as in 19.3.9.4.4 (CRC calculation for HTSIG).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01404"/>
                  </a:ext>
                </a:extLst>
              </a:tr>
              <a:tr h="6823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B18-B23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 to terminate the trellis of the convolutional decoder. Set to 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4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76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Table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6BC1DE-12CD-414C-ACF7-6CE215286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77554"/>
              </p:ext>
            </p:extLst>
          </p:nvPr>
        </p:nvGraphicFramePr>
        <p:xfrm>
          <a:off x="762001" y="1477297"/>
          <a:ext cx="7780338" cy="4999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742">
                  <a:extLst>
                    <a:ext uri="{9D8B030D-6E8A-4147-A177-3AD203B41FA5}">
                      <a16:colId xmlns:a16="http://schemas.microsoft.com/office/drawing/2014/main" val="2856272138"/>
                    </a:ext>
                  </a:extLst>
                </a:gridCol>
                <a:gridCol w="1125286">
                  <a:extLst>
                    <a:ext uri="{9D8B030D-6E8A-4147-A177-3AD203B41FA5}">
                      <a16:colId xmlns:a16="http://schemas.microsoft.com/office/drawing/2014/main" val="3785655116"/>
                    </a:ext>
                  </a:extLst>
                </a:gridCol>
                <a:gridCol w="825187">
                  <a:extLst>
                    <a:ext uri="{9D8B030D-6E8A-4147-A177-3AD203B41FA5}">
                      <a16:colId xmlns:a16="http://schemas.microsoft.com/office/drawing/2014/main" val="3004113489"/>
                    </a:ext>
                  </a:extLst>
                </a:gridCol>
                <a:gridCol w="4951123">
                  <a:extLst>
                    <a:ext uri="{9D8B030D-6E8A-4147-A177-3AD203B41FA5}">
                      <a16:colId xmlns:a16="http://schemas.microsoft.com/office/drawing/2014/main" val="2213764449"/>
                    </a:ext>
                  </a:extLst>
                </a:gridCol>
              </a:tblGrid>
              <a:tr h="4981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Field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478044"/>
                  </a:ext>
                </a:extLst>
              </a:tr>
              <a:tr h="154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B0-B1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PHY version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11bd, other three options are reserved for future generations.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18062"/>
                  </a:ext>
                </a:extLst>
              </a:tr>
              <a:tr h="154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10MHz, set 1 for 20MHz.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248725"/>
                  </a:ext>
                </a:extLst>
              </a:tr>
              <a:tr h="3091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B3-B6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943226"/>
                  </a:ext>
                </a:extLst>
              </a:tr>
              <a:tr h="3091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 ss, and set 1 for 2ss.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407833"/>
                  </a:ext>
                </a:extLst>
              </a:tr>
              <a:tr h="4981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B8-B9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Midamble</a:t>
                      </a:r>
                      <a:r>
                        <a:rPr lang="en-US" sz="1400" dirty="0"/>
                        <a:t> Periodicity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4 symbols, set 1 for 8 symbols, set 2 for 16 symbol. Value 3 is reserved.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669495"/>
                  </a:ext>
                </a:extLst>
              </a:tr>
              <a:tr h="3091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LTF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uncompressed LTF; set 1 for compressed LTF.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0837"/>
                  </a:ext>
                </a:extLst>
              </a:tr>
              <a:tr h="7033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LDPC Extra OFDM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LDPC PPDU encoding process results in an extra OFDM symbol as described in 21.3.10.5.4 (LDPC coding). Set to 0 otherwise.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39046"/>
                  </a:ext>
                </a:extLst>
              </a:tr>
              <a:tr h="2930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B12-B13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 and set to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882342"/>
                  </a:ext>
                </a:extLst>
              </a:tr>
              <a:tr h="6049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B14-B17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 calculated as in 19.3.9.4.4 (CRC calculation for HTSIG).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01404"/>
                  </a:ext>
                </a:extLst>
              </a:tr>
              <a:tr h="571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B18-B23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 to terminate the trellis of the convolutional decoder. Set to 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4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5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NGV MCS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following MCS table: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most VHT MCS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Remove BPSK, R=3/4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three MCSs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256QAM, R=3/4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256QAM, R=5/6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BPSK with DCM, R=1/2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AFD6EE-7EAC-4C9A-A824-A0A8AADED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37821"/>
              </p:ext>
            </p:extLst>
          </p:nvPr>
        </p:nvGraphicFramePr>
        <p:xfrm>
          <a:off x="4705739" y="2360613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0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“Discussion of miscellaneous NGV preamble designs”, IEEE 802.11-19/1824.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NGV SIG includes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4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2 PHY version bits + 2 Reserved bits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1:</a:t>
            </a:r>
          </a:p>
          <a:p>
            <a:r>
              <a:rPr lang="en-US" dirty="0"/>
              <a:t>Option 2: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24-bit </a:t>
            </a:r>
            <a:r>
              <a:rPr lang="en-US" altLang="zh-CN" dirty="0"/>
              <a:t>NGV SIG content table is defined in slide 4.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27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821</Words>
  <Application>Microsoft Office PowerPoint</Application>
  <PresentationFormat>On-screen Show (4:3)</PresentationFormat>
  <Paragraphs>258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NGV SIG Content Follow-up</vt:lpstr>
      <vt:lpstr>Introduction</vt:lpstr>
      <vt:lpstr>NGV SIG Content</vt:lpstr>
      <vt:lpstr>NGV SIG Table I</vt:lpstr>
      <vt:lpstr>NGV SIG Table II</vt:lpstr>
      <vt:lpstr>NGV MCS Level 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1405</cp:revision>
  <cp:lastPrinted>1601-01-01T00:00:00Z</cp:lastPrinted>
  <dcterms:created xsi:type="dcterms:W3CDTF">2015-10-31T00:33:08Z</dcterms:created>
  <dcterms:modified xsi:type="dcterms:W3CDTF">2020-01-14T16:35:35Z</dcterms:modified>
</cp:coreProperties>
</file>