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52" r:id="rId3"/>
    <p:sldId id="496" r:id="rId4"/>
    <p:sldId id="486" r:id="rId5"/>
    <p:sldId id="487" r:id="rId6"/>
    <p:sldId id="490" r:id="rId7"/>
    <p:sldId id="473" r:id="rId8"/>
    <p:sldId id="492" r:id="rId9"/>
    <p:sldId id="494" r:id="rId10"/>
    <p:sldId id="480" r:id="rId11"/>
    <p:sldId id="406" r:id="rId12"/>
    <p:sldId id="468" r:id="rId13"/>
    <p:sldId id="469" r:id="rId14"/>
    <p:sldId id="471" r:id="rId15"/>
    <p:sldId id="470" r:id="rId16"/>
    <p:sldId id="498" r:id="rId17"/>
    <p:sldId id="497" r:id="rId18"/>
    <p:sldId id="479" r:id="rId19"/>
    <p:sldId id="481" r:id="rId20"/>
    <p:sldId id="478" r:id="rId21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2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5383" autoAdjust="0"/>
  </p:normalViewPr>
  <p:slideViewPr>
    <p:cSldViewPr>
      <p:cViewPr varScale="1">
        <p:scale>
          <a:sx n="123" d="100"/>
          <a:sy n="123" d="100"/>
        </p:scale>
        <p:origin x="1075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69" y="67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77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19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99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762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914400" eaLnBrk="1" latinLnBrk="1" hangingPunct="1">
              <a:buClrTx/>
              <a:buSzTx/>
              <a:buFontTx/>
              <a:buNone/>
            </a:pPr>
            <a:endParaRPr lang="ko-KR" altLang="en-US" b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19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340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80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07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23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Namyeong Kim,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January, 2020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Namyeong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802.11-20/0037r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Power saving considering non-AP MLD </a:t>
            </a:r>
            <a:br>
              <a:rPr lang="en-US" sz="2800" dirty="0" smtClean="0"/>
            </a:br>
            <a:r>
              <a:rPr lang="en-US" sz="2800" dirty="0" smtClean="0"/>
              <a:t>without STR capability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33740"/>
              </p:ext>
            </p:extLst>
          </p:nvPr>
        </p:nvGraphicFramePr>
        <p:xfrm>
          <a:off x="696912" y="2687960"/>
          <a:ext cx="7707386" cy="2925284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02">
                <a:tc>
                  <a:txBody>
                    <a:bodyPr/>
                    <a:lstStyle/>
                    <a:p>
                      <a:pPr lvl="0" algn="ctr" defTabSz="914400" eaLnBrk="1" fontAlgn="auto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</a:rPr>
                        <a:t>Insun Jang</a:t>
                      </a:r>
                      <a:endParaRPr lang="en-US" altLang="ko-KR" sz="1200" dirty="0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defTabSz="914400" eaLnBrk="1" fontAlgn="auto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</a:rPr>
                        <a:t>insun.jang@lge.com</a:t>
                      </a:r>
                      <a:endParaRPr lang="en-US" altLang="ko-KR" sz="1200" dirty="0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Signaling for non-STR PSM capability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 non-AP MLD can announce the capability of whether the STA supports the non-STR PSM.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During initial multi-link setup, an AP MLD and a non-AP MLD can negotiate with each other to enable the non-STR PSM.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/>
                </a:solidFill>
              </a:rPr>
              <a:t>After multi-link setup completion, the non-STR PSM is activated on the STA.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The </a:t>
            </a:r>
            <a:r>
              <a:rPr lang="en-US" altLang="ko-KR" sz="1600" dirty="0" smtClean="0">
                <a:solidFill>
                  <a:schemeClr val="tx1"/>
                </a:solidFill>
              </a:rPr>
              <a:t>example of operation of MLD which enables </a:t>
            </a:r>
            <a:r>
              <a:rPr lang="en-US" altLang="ko-KR" sz="1600" dirty="0">
                <a:solidFill>
                  <a:schemeClr val="tx1"/>
                </a:solidFill>
              </a:rPr>
              <a:t>Non-STR PSM.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When an AP of AP MLD transmits DL frames to a STA of non-STR non-AP MLD, it carries an indication of buffered data for transmission on another STAs of the same non-AP </a:t>
            </a:r>
            <a:r>
              <a:rPr lang="en-US" altLang="ko-KR" sz="1400" dirty="0" smtClean="0">
                <a:solidFill>
                  <a:schemeClr val="tx1"/>
                </a:solidFill>
              </a:rPr>
              <a:t>MLD.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/>
                </a:solidFill>
              </a:rPr>
              <a:t>In SFD [1]: </a:t>
            </a:r>
            <a:r>
              <a:rPr lang="en-GB" altLang="ko-KR" sz="1200" i="1" dirty="0">
                <a:solidFill>
                  <a:schemeClr val="tx1"/>
                </a:solidFill>
              </a:rPr>
              <a:t>An AP of an AP MLD may transmit on a link a frame that carries an indication of buffered data for transmission on other enabled link(s</a:t>
            </a:r>
            <a:r>
              <a:rPr lang="en-GB" altLang="ko-KR" sz="1200" i="1" dirty="0" smtClean="0">
                <a:solidFill>
                  <a:schemeClr val="tx1"/>
                </a:solidFill>
              </a:rPr>
              <a:t>)</a:t>
            </a:r>
            <a:endParaRPr lang="ko-KR" altLang="ko-KR" sz="1200" i="1" smtClean="0">
              <a:solidFill>
                <a:schemeClr val="tx1"/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sz="1400" dirty="0"/>
              <a:t>On receiving the no buffered </a:t>
            </a:r>
            <a:r>
              <a:rPr lang="en-US" altLang="ko-KR" sz="1400" dirty="0" smtClean="0"/>
              <a:t>data indication, the STA may enter doze state.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Then, the AP does not transmit DL frames to the STA until the STA awakes even if the data for the STA is generated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Optionally, the AP can awake the STA that has entered doze state using the awake signaling</a:t>
            </a: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Namyeong</a:t>
            </a:r>
            <a:r>
              <a:rPr lang="en-US" altLang="ko-KR" dirty="0"/>
              <a:t> Kim</a:t>
            </a:r>
            <a:r>
              <a:rPr lang="en-GB" altLang="ko-KR" dirty="0"/>
              <a:t>, LGE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January,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330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need to consider the power efficiency for STAs of non-AP MLD in 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To save the power consumption, we propose the power saving mechanism considering the constraints of MLD operation without STR capability</a:t>
            </a:r>
          </a:p>
          <a:p>
            <a:pPr marL="0" indent="0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11-19-1262-06-00be-specification-framework-for-tgbe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23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Do you support 11be defines a power saving mechanism considering unused duration which is generated to avoid interference among links of non-STR non-AP MLD?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The details of unused duration is TBD (e.g., TXOP or PPDU)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90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Do you support that </a:t>
            </a:r>
            <a:r>
              <a:rPr lang="en-US" altLang="ko-KR" dirty="0" smtClean="0">
                <a:solidFill>
                  <a:schemeClr val="tx1"/>
                </a:solidFill>
              </a:rPr>
              <a:t>802.11be </a:t>
            </a:r>
            <a:r>
              <a:rPr lang="en-US" altLang="ko-KR" dirty="0">
                <a:solidFill>
                  <a:schemeClr val="tx1"/>
                </a:solidFill>
              </a:rPr>
              <a:t>allows the following operation for power saving :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While a STA </a:t>
            </a:r>
            <a:r>
              <a:rPr lang="en-US" altLang="ko-KR" sz="1800" dirty="0" smtClean="0"/>
              <a:t>of a </a:t>
            </a:r>
            <a:r>
              <a:rPr lang="en-US" altLang="ko-KR" sz="1800" dirty="0"/>
              <a:t>non-STR non-AP MLD transmits the UL frames, if another STA of the same non-AP MLD does not transmit UL data, the another STA may enter doze state until end of the UL </a:t>
            </a:r>
            <a:r>
              <a:rPr lang="en-US" altLang="ko-KR" sz="1800" dirty="0" smtClean="0"/>
              <a:t>TX.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The STA that has entered doze state will awake after end of UL </a:t>
            </a:r>
            <a:r>
              <a:rPr lang="en-US" altLang="ko-KR" sz="1800" dirty="0" smtClean="0"/>
              <a:t>TX.</a:t>
            </a:r>
            <a:endParaRPr lang="en-US" altLang="ko-KR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54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9619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Do you support that </a:t>
            </a:r>
            <a:r>
              <a:rPr lang="en-US" altLang="ko-KR" dirty="0" smtClean="0">
                <a:solidFill>
                  <a:schemeClr val="tx1"/>
                </a:solidFill>
              </a:rPr>
              <a:t>802.11be </a:t>
            </a:r>
            <a:r>
              <a:rPr lang="en-US" altLang="ko-KR" dirty="0">
                <a:solidFill>
                  <a:schemeClr val="tx1"/>
                </a:solidFill>
              </a:rPr>
              <a:t>allows the following </a:t>
            </a:r>
            <a:r>
              <a:rPr lang="en-US" altLang="ko-KR" dirty="0" smtClean="0">
                <a:solidFill>
                  <a:schemeClr val="tx1"/>
                </a:solidFill>
              </a:rPr>
              <a:t>operation for power saving :</a:t>
            </a:r>
            <a:endParaRPr lang="en-US" altLang="ko-KR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While a STA of a non-STR non-AP MLD receives the DL frames, if another STA of the same non-AP MLD does not receive DL frames, the another STA may enter doze state until end of DL </a:t>
            </a:r>
            <a:r>
              <a:rPr lang="en-US" altLang="ko-KR" sz="1800" dirty="0" smtClean="0"/>
              <a:t>RX.</a:t>
            </a:r>
            <a:endParaRPr lang="en-US" altLang="ko-K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The STA that has entered doze state will awake after end of DL </a:t>
            </a:r>
            <a:r>
              <a:rPr lang="en-US" altLang="ko-KR" sz="1800" dirty="0" smtClean="0"/>
              <a:t>RX.</a:t>
            </a:r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4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SP </a:t>
            </a:r>
            <a:r>
              <a:rPr lang="en-US" altLang="ko-KR" dirty="0" smtClean="0">
                <a:solidFill>
                  <a:schemeClr val="tx1"/>
                </a:solidFill>
              </a:rPr>
              <a:t>#4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Do you support that </a:t>
            </a:r>
            <a:r>
              <a:rPr lang="en-US" altLang="ko-KR" dirty="0" smtClean="0">
                <a:solidFill>
                  <a:schemeClr val="tx1"/>
                </a:solidFill>
              </a:rPr>
              <a:t>802.11be </a:t>
            </a:r>
            <a:r>
              <a:rPr lang="en-US" altLang="ko-KR" dirty="0">
                <a:solidFill>
                  <a:schemeClr val="tx1"/>
                </a:solidFill>
              </a:rPr>
              <a:t>allows the following operation for power saving :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</a:rPr>
              <a:t>A non-AP MLD can announce the capability of whether the STA supports the non-STR PSM.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During initial multi-link setup, an AP MLD and a non-AP MLD can negotiate with each other to enable the non-STR PSM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  <a:endParaRPr lang="en-US" altLang="ko-KR" sz="16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1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Do </a:t>
            </a:r>
            <a:r>
              <a:rPr lang="en-US" altLang="ko-KR" dirty="0">
                <a:solidFill>
                  <a:schemeClr val="tx1"/>
                </a:solidFill>
              </a:rPr>
              <a:t>you support that 802.11be allows the following operation for power saving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</a:rPr>
              <a:t>When an AP MLD is associated with a non-STR non-AP MLD and the AP MLD or the non-AP MLD obtains a TXOP over a link, the other STA(s) of the same non-AP MLD that has(have) entered doze state in the TXOP may be awaken by a signaling from the AP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The signaling method is </a:t>
            </a:r>
            <a:r>
              <a:rPr lang="en-US" altLang="ko-KR" dirty="0" smtClean="0">
                <a:solidFill>
                  <a:schemeClr val="tx1"/>
                </a:solidFill>
              </a:rPr>
              <a:t>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2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2247" y="2780928"/>
            <a:ext cx="7770813" cy="1065213"/>
          </a:xfrm>
        </p:spPr>
        <p:txBody>
          <a:bodyPr/>
          <a:lstStyle/>
          <a:p>
            <a:r>
              <a:rPr lang="en-US" altLang="ko-KR" sz="4800" dirty="0" smtClean="0"/>
              <a:t>Appendix</a:t>
            </a:r>
            <a:endParaRPr lang="ko-KR" altLang="en-US" sz="48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636952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Example: UL data TXOP early termination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The STA 2 </a:t>
            </a:r>
            <a:r>
              <a:rPr lang="en-US" altLang="ko-KR" sz="1800" dirty="0"/>
              <a:t>that have entered doze state </a:t>
            </a:r>
            <a:r>
              <a:rPr lang="en-US" altLang="ko-KR" sz="1800" dirty="0" smtClean="0"/>
              <a:t>can </a:t>
            </a:r>
            <a:r>
              <a:rPr lang="en-US" altLang="ko-KR" sz="1800" dirty="0"/>
              <a:t>awake </a:t>
            </a:r>
            <a:r>
              <a:rPr lang="en-US" altLang="ko-KR" sz="1800" dirty="0" smtClean="0"/>
              <a:t>before </a:t>
            </a:r>
            <a:r>
              <a:rPr lang="en-US" altLang="ko-KR" sz="1800" dirty="0"/>
              <a:t>end of </a:t>
            </a:r>
            <a:r>
              <a:rPr lang="en-US" altLang="ko-KR" sz="1800" dirty="0" smtClean="0"/>
              <a:t>UL TXOP by transmitting CF-end frame over Link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Note that STA </a:t>
            </a:r>
            <a:r>
              <a:rPr lang="en-US" altLang="ko-KR" sz="1600" dirty="0"/>
              <a:t>2 awakes from doze state after end of </a:t>
            </a:r>
            <a:r>
              <a:rPr lang="en-US" altLang="ko-KR" sz="1600" dirty="0" smtClean="0"/>
              <a:t>UL TXOP </a:t>
            </a:r>
            <a:r>
              <a:rPr lang="en-US" altLang="ko-KR" sz="1600" dirty="0"/>
              <a:t>for AP </a:t>
            </a:r>
            <a:r>
              <a:rPr lang="en-US" altLang="ko-KR" sz="1600" dirty="0" smtClean="0"/>
              <a:t>1 in general case </a:t>
            </a: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0078" y="5517232"/>
            <a:ext cx="827037" cy="44732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986" y="3633053"/>
            <a:ext cx="4452004" cy="240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3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We agreed </a:t>
            </a:r>
            <a:r>
              <a:rPr lang="en-US" altLang="ko-KR" sz="2000" dirty="0"/>
              <a:t>that 802.11be shall allow a MLD that has constraints to simultaneously transmit and receive on a pair of links to operate over this pair of </a:t>
            </a:r>
            <a:r>
              <a:rPr lang="en-US" altLang="ko-KR" sz="2000" dirty="0" smtClean="0"/>
              <a:t>links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terms of power management, we can consider the above mentioned constraints of operation over a pair of links to save power consumption of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Note that </a:t>
            </a:r>
            <a:r>
              <a:rPr lang="en-US" altLang="ko-KR" sz="1600" dirty="0"/>
              <a:t>we consider only the case where AP MLD has STR capability but other cases </a:t>
            </a:r>
            <a:r>
              <a:rPr lang="en-US" altLang="ko-KR" sz="1600" dirty="0" smtClean="0"/>
              <a:t>will be discussed in the next phase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Therefore, we </a:t>
            </a:r>
            <a:r>
              <a:rPr lang="en-US" altLang="ko-KR" sz="2000" dirty="0"/>
              <a:t>propose the power saving mechanism considering </a:t>
            </a:r>
            <a:r>
              <a:rPr lang="en-US" altLang="ko-KR" sz="2000" dirty="0" smtClean="0"/>
              <a:t>the constraints of MLD </a:t>
            </a:r>
            <a:r>
              <a:rPr lang="en-US" altLang="ko-KR" sz="2000" dirty="0"/>
              <a:t>that </a:t>
            </a:r>
            <a:r>
              <a:rPr lang="en-US" altLang="ko-KR" sz="2000" dirty="0" smtClean="0"/>
              <a:t>doesn’t support simultaneous TX/RX (STR) </a:t>
            </a:r>
            <a:r>
              <a:rPr lang="en-US" altLang="ko-KR" sz="2000" dirty="0"/>
              <a:t>capability on a pair of links in </a:t>
            </a:r>
            <a:r>
              <a:rPr lang="en-US" altLang="ko-KR" sz="2000" dirty="0" smtClean="0"/>
              <a:t>11be</a:t>
            </a:r>
            <a:endParaRPr lang="en-US" altLang="ko-KR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this contribution, we will refer to the </a:t>
            </a:r>
            <a:r>
              <a:rPr lang="en-US" altLang="ko-KR" sz="1600" dirty="0" smtClean="0"/>
              <a:t>proposing </a:t>
            </a:r>
            <a:r>
              <a:rPr lang="en-US" altLang="ko-KR" sz="1600" dirty="0"/>
              <a:t>power saving mechanism as ‘non-STR </a:t>
            </a:r>
            <a:r>
              <a:rPr lang="en-US" altLang="ko-KR" sz="1600" dirty="0" smtClean="0"/>
              <a:t>PSM(Power saving mechanism)’ </a:t>
            </a:r>
            <a:r>
              <a:rPr lang="en-US" altLang="ko-KR" sz="1600" dirty="0"/>
              <a:t>to explain simply.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</a:t>
            </a:r>
            <a:r>
              <a:rPr lang="en-US" altLang="ko-KR" dirty="0" smtClean="0"/>
              <a:t>Kim</a:t>
            </a:r>
            <a:r>
              <a:rPr lang="en-GB" altLang="ko-KR" dirty="0" smtClean="0"/>
              <a:t>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January,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601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Example: DL data TXOP early termination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The STA 2 </a:t>
            </a:r>
            <a:r>
              <a:rPr lang="en-US" altLang="ko-KR" sz="1800" dirty="0"/>
              <a:t>that have entered doze state </a:t>
            </a:r>
            <a:r>
              <a:rPr lang="en-US" altLang="ko-KR" sz="1800" dirty="0" smtClean="0"/>
              <a:t>can </a:t>
            </a:r>
            <a:r>
              <a:rPr lang="en-US" altLang="ko-KR" sz="1800" dirty="0"/>
              <a:t>awake </a:t>
            </a:r>
            <a:r>
              <a:rPr lang="en-US" altLang="ko-KR" sz="1800" dirty="0" smtClean="0"/>
              <a:t>before </a:t>
            </a:r>
            <a:r>
              <a:rPr lang="en-US" altLang="ko-KR" sz="1800" dirty="0"/>
              <a:t>end of DL </a:t>
            </a:r>
            <a:r>
              <a:rPr lang="en-US" altLang="ko-KR" sz="1800" dirty="0" smtClean="0"/>
              <a:t>TXOP by receiving CF-end frame from Link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Note that STA </a:t>
            </a:r>
            <a:r>
              <a:rPr lang="en-US" altLang="ko-KR" sz="1600" dirty="0"/>
              <a:t>2 awakes from doze state after end of DL </a:t>
            </a:r>
            <a:r>
              <a:rPr lang="en-US" altLang="ko-KR" sz="1600" dirty="0" smtClean="0"/>
              <a:t>TXOP </a:t>
            </a:r>
            <a:r>
              <a:rPr lang="en-US" altLang="ko-KR" sz="1600" dirty="0"/>
              <a:t>for AP </a:t>
            </a:r>
            <a:r>
              <a:rPr lang="en-US" altLang="ko-KR" sz="1600" dirty="0" smtClean="0"/>
              <a:t>1 in general case </a:t>
            </a: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0078" y="5642769"/>
            <a:ext cx="827037" cy="44732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752" y="3789040"/>
            <a:ext cx="4248472" cy="238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4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190" y="205660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Non-STR non-AP MLD should consider the interference issue when it receives or </a:t>
            </a:r>
            <a:r>
              <a:rPr lang="en-US" altLang="ko-KR" sz="2000" dirty="0"/>
              <a:t>transmits frames to avoid data </a:t>
            </a:r>
            <a:r>
              <a:rPr lang="en-US" altLang="ko-KR" sz="2000" dirty="0" smtClean="0"/>
              <a:t>conflict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By this constraints, there may be a period where a STA of non-STR non-AP MLD does not receive or transmit frames when another STA of the same non-AP MLD transmits or receives frames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</a:t>
            </a:r>
            <a:r>
              <a:rPr lang="en-GB" altLang="ko-KR" dirty="0"/>
              <a:t>LGE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January, 2020</a:t>
            </a:r>
            <a:endParaRPr lang="en-GB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625" y="3898983"/>
            <a:ext cx="3372323" cy="2097666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3861048"/>
            <a:ext cx="3562807" cy="217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190" y="205660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Non-STR non-AP MLD should consider the interference issue </a:t>
            </a:r>
            <a:r>
              <a:rPr lang="en-US" altLang="ko-KR" sz="2000" dirty="0" smtClean="0"/>
              <a:t>generated by itself when </a:t>
            </a:r>
            <a:r>
              <a:rPr lang="en-US" altLang="ko-KR" sz="2000" dirty="0"/>
              <a:t>it </a:t>
            </a:r>
            <a:r>
              <a:rPr lang="en-US" altLang="ko-KR" sz="2000" dirty="0" smtClean="0"/>
              <a:t>transmits frames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By this constraints, there may be a period where the CS result of a STA of the non-STR non-AP MLD which does not transmit frames is 'busy' when another STA of the same non-STR MLD transmits frames.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</a:t>
            </a:r>
            <a:r>
              <a:rPr lang="en-GB" altLang="ko-KR" dirty="0"/>
              <a:t>LGE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January,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717032"/>
            <a:ext cx="4149082" cy="253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60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1: non-STR PSM for UL data TX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While a STA of non-STR non-AP MLD transmits </a:t>
            </a:r>
            <a:r>
              <a:rPr lang="en-US" altLang="ko-KR" sz="2000" dirty="0"/>
              <a:t>the UL frames, </a:t>
            </a:r>
            <a:r>
              <a:rPr lang="en-US" altLang="ko-KR" sz="2000" dirty="0" smtClean="0"/>
              <a:t>if another STA of the same non-AP MLD does </a:t>
            </a:r>
            <a:r>
              <a:rPr lang="en-US" altLang="ko-KR" sz="2000" dirty="0"/>
              <a:t>not transmit UL </a:t>
            </a:r>
            <a:r>
              <a:rPr lang="en-US" altLang="ko-KR" sz="2000" dirty="0" smtClean="0"/>
              <a:t>data, the another STA </a:t>
            </a:r>
            <a:r>
              <a:rPr lang="en-US" altLang="ko-KR" sz="2000" dirty="0"/>
              <a:t>may </a:t>
            </a:r>
            <a:r>
              <a:rPr lang="en-US" altLang="ko-KR" sz="2000" dirty="0" smtClean="0"/>
              <a:t>enter doze state until </a:t>
            </a:r>
            <a:r>
              <a:rPr lang="en-US" altLang="ko-KR" sz="2000" dirty="0"/>
              <a:t>end of </a:t>
            </a:r>
            <a:r>
              <a:rPr lang="en-US" altLang="ko-KR" sz="2000" dirty="0" smtClean="0"/>
              <a:t>the UL TX (e.g., UL PPDU duration or UL TXOP)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The STA that has entered doze </a:t>
            </a:r>
            <a:r>
              <a:rPr lang="en-US" altLang="ko-KR" sz="1600" dirty="0"/>
              <a:t>state </a:t>
            </a:r>
            <a:r>
              <a:rPr lang="en-US" altLang="ko-KR" sz="1600" dirty="0" smtClean="0"/>
              <a:t>will awake after </a:t>
            </a:r>
            <a:r>
              <a:rPr lang="en-US" altLang="ko-KR" sz="1600" dirty="0"/>
              <a:t>end of </a:t>
            </a:r>
            <a:r>
              <a:rPr lang="en-US" altLang="ko-KR" sz="1600" dirty="0" smtClean="0"/>
              <a:t>UL TX (e.g., </a:t>
            </a:r>
            <a:r>
              <a:rPr lang="en-US" altLang="ko-KR" sz="1600" dirty="0"/>
              <a:t>UL PPDU duration </a:t>
            </a:r>
            <a:r>
              <a:rPr lang="en-US" altLang="ko-KR" sz="1600" dirty="0" smtClean="0"/>
              <a:t>or UL </a:t>
            </a:r>
            <a:r>
              <a:rPr lang="en-US" altLang="ko-KR" sz="1600" dirty="0"/>
              <a:t>TXOP) 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However, the STA can awake before the end of UL TX in some cases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If the STA has the UL frame, the STA can awake by itself to send the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 STA may awake by TXOP early termination such as TXOP truncation </a:t>
            </a:r>
            <a:r>
              <a:rPr lang="en-US" altLang="ko-KR" sz="1400" dirty="0" smtClean="0">
                <a:solidFill>
                  <a:schemeClr val="tx1"/>
                </a:solidFill>
              </a:rPr>
              <a:t>(See appendix#1 for example)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</a:t>
            </a:r>
            <a:r>
              <a:rPr lang="en-US" altLang="ko-KR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51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Power saving considering UL TX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When </a:t>
            </a:r>
            <a:r>
              <a:rPr lang="en-US" altLang="ko-KR" sz="1800" dirty="0" smtClean="0"/>
              <a:t>only STA </a:t>
            </a:r>
            <a:r>
              <a:rPr lang="en-US" altLang="ko-KR" sz="1800" dirty="0"/>
              <a:t>1 transmits UL </a:t>
            </a:r>
            <a:r>
              <a:rPr lang="en-US" altLang="ko-KR" sz="1800" dirty="0" smtClean="0"/>
              <a:t>frames to AP 1 </a:t>
            </a:r>
            <a:r>
              <a:rPr lang="en-US" altLang="ko-KR" sz="1800" dirty="0"/>
              <a:t>over Link 1, a STA </a:t>
            </a:r>
            <a:r>
              <a:rPr lang="en-US" altLang="ko-KR" sz="1800" dirty="0" smtClean="0"/>
              <a:t>2 enters doze state until end of the UL PPDU duration or UL TXOP to save power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During BAs </a:t>
            </a:r>
            <a:r>
              <a:rPr lang="en-US" altLang="ko-KR" sz="1400" dirty="0" smtClean="0"/>
              <a:t>RXs </a:t>
            </a:r>
            <a:r>
              <a:rPr lang="en-US" altLang="ko-KR" sz="1400" dirty="0"/>
              <a:t>period, </a:t>
            </a:r>
            <a:r>
              <a:rPr lang="en-US" altLang="ko-KR" sz="1400" dirty="0" smtClean="0"/>
              <a:t>the STA 2 may perform CCA for UL data but the STA 2 should not transmit the UL data during BAs RXs period to avoid data conflict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</a:t>
            </a:r>
            <a:r>
              <a:rPr lang="en-US" altLang="ko-KR" sz="1400" dirty="0"/>
              <a:t>: the STA 2 </a:t>
            </a:r>
            <a:r>
              <a:rPr lang="en-US" altLang="ko-KR" sz="1400" dirty="0" smtClean="0"/>
              <a:t>can </a:t>
            </a:r>
            <a:r>
              <a:rPr lang="en-US" altLang="ko-KR" sz="1400" dirty="0"/>
              <a:t>receive DL data during BAs RXs period. However, it may be more efficient in terms of </a:t>
            </a:r>
            <a:r>
              <a:rPr lang="en-US" altLang="ko-KR" sz="1400" dirty="0" smtClean="0"/>
              <a:t>power saving for </a:t>
            </a:r>
            <a:r>
              <a:rPr lang="en-US" altLang="ko-KR" sz="1400" dirty="0"/>
              <a:t>the STA 2 to maintain </a:t>
            </a:r>
            <a:r>
              <a:rPr lang="en-US" altLang="ko-KR" sz="1400" dirty="0" smtClean="0"/>
              <a:t>doze </a:t>
            </a:r>
            <a:r>
              <a:rPr lang="en-US" altLang="ko-KR" sz="1400" dirty="0"/>
              <a:t>state until UL </a:t>
            </a:r>
            <a:r>
              <a:rPr lang="en-US" altLang="ko-KR" sz="1400" dirty="0" smtClean="0"/>
              <a:t>TXOP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If </a:t>
            </a:r>
            <a:r>
              <a:rPr lang="en-US" altLang="ko-KR" sz="1400" dirty="0"/>
              <a:t>the STA </a:t>
            </a:r>
            <a:r>
              <a:rPr lang="en-US" altLang="ko-KR" sz="1400" dirty="0" smtClean="0"/>
              <a:t>prefers </a:t>
            </a:r>
            <a:r>
              <a:rPr lang="en-US" altLang="ko-KR" sz="1400" dirty="0"/>
              <a:t>to save more power, the STA can choose the power saving mechanism based on TXOP period instead of PPDU </a:t>
            </a:r>
            <a:r>
              <a:rPr lang="en-US" altLang="ko-KR" sz="1400" dirty="0" smtClean="0"/>
              <a:t>duration.</a:t>
            </a:r>
            <a:endParaRPr lang="ko-KR" altLang="en-US" sz="1400"/>
          </a:p>
          <a:p>
            <a:pPr lvl="1">
              <a:buFont typeface="Arial" panose="020B0604020202020204" pitchFamily="34" charset="0"/>
              <a:buChar char="•"/>
            </a:pPr>
            <a:endParaRPr lang="ko-KR" altLang="en-US" sz="1400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January, 2020</a:t>
            </a:r>
            <a:endParaRPr lang="en-GB" altLang="ko-KR" dirty="0"/>
          </a:p>
        </p:txBody>
      </p:sp>
      <p:pic>
        <p:nvPicPr>
          <p:cNvPr id="70" name="그림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384425"/>
            <a:ext cx="3392625" cy="184681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5805264"/>
            <a:ext cx="703868" cy="38070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3968" y="4411208"/>
            <a:ext cx="3343424" cy="182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36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2: non-STR PSM for DL data RX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While a STA of a non-STR non-AP MLD receives the DL frames, if another STA </a:t>
            </a:r>
            <a:r>
              <a:rPr lang="en-US" altLang="ko-KR" sz="2000" dirty="0"/>
              <a:t>of the same non-AP MLD does </a:t>
            </a:r>
            <a:r>
              <a:rPr lang="en-US" altLang="ko-KR" sz="2000" dirty="0" smtClean="0"/>
              <a:t>not receive DL frames, the another STA may </a:t>
            </a:r>
            <a:r>
              <a:rPr lang="en-US" altLang="ko-KR" sz="2000" dirty="0"/>
              <a:t>enter doze state until end of DL RX (e.g., DL </a:t>
            </a:r>
            <a:r>
              <a:rPr lang="en-US" altLang="ko-KR" sz="2000" dirty="0" smtClean="0"/>
              <a:t>PPDU duration or DL TXOP)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The STA that has entered doze state will awake after end of DL RX (e.g., DL PPDU duration or DL TXOP)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However, the STA can awake before the end of the DL RX in some cases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If DL data is generated for the STA that has entered doze state, the AP may awake it by transmitting a signal over other link in awake state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STA may awake b</a:t>
            </a:r>
            <a:r>
              <a:rPr lang="en-US" altLang="ko-KR" sz="1400" dirty="0">
                <a:solidFill>
                  <a:schemeClr val="tx1"/>
                </a:solidFill>
              </a:rPr>
              <a:t>y TXOP early termination such as TXOP truncation (See </a:t>
            </a:r>
            <a:r>
              <a:rPr lang="en-US" altLang="ko-KR" sz="1400" dirty="0" smtClean="0">
                <a:solidFill>
                  <a:schemeClr val="tx1"/>
                </a:solidFill>
              </a:rPr>
              <a:t>appendix#2 </a:t>
            </a:r>
            <a:r>
              <a:rPr lang="en-US" altLang="ko-KR" sz="1400" dirty="0">
                <a:solidFill>
                  <a:schemeClr val="tx1"/>
                </a:solidFill>
              </a:rPr>
              <a:t>for example</a:t>
            </a:r>
            <a:r>
              <a:rPr lang="en-US" altLang="ko-KR" sz="1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</a:t>
            </a:r>
            <a:r>
              <a:rPr lang="en-US" altLang="ko-KR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18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Example: Power saving considering DL RX (1/2)</a:t>
            </a:r>
            <a:endParaRPr lang="ko-KR" altLang="en-US" sz="28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When only STA 1 receives DL frame from AP 1 over Link 1, a STA 2 enters doze state until end of the DL PPDU duration or DL TXOP of AP 1 to save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During BAs TXs period, the STA 2 may perform CCA but the CS result will be busy by self-interference of STA1. Therefore, it will </a:t>
            </a:r>
            <a:r>
              <a:rPr lang="en-US" altLang="ko-KR" sz="1400" dirty="0"/>
              <a:t>be more efficient to maintain doze state during DL </a:t>
            </a:r>
            <a:r>
              <a:rPr lang="en-US" altLang="ko-KR" sz="1400" dirty="0" smtClean="0"/>
              <a:t>TXOP of AP 1 </a:t>
            </a:r>
            <a:r>
              <a:rPr lang="en-US" altLang="ko-KR" sz="1400" dirty="0"/>
              <a:t>for </a:t>
            </a:r>
            <a:r>
              <a:rPr lang="en-US" altLang="ko-KR" sz="1400" dirty="0" smtClean="0"/>
              <a:t>more power saving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If the STA prefers to save more power, the STA can choose the power saving mechanism based on TXOP period instead of PPDU duration.</a:t>
            </a:r>
            <a:endParaRPr lang="ko-KR" altLang="en-US" sz="140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Namyeong</a:t>
            </a:r>
            <a:r>
              <a:rPr lang="en-US" altLang="ko-KR" dirty="0"/>
              <a:t> Kim</a:t>
            </a:r>
            <a:r>
              <a:rPr lang="en-GB" altLang="ko-KR" dirty="0"/>
              <a:t>, LGE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January, 2020</a:t>
            </a:r>
            <a:endParaRPr lang="en-GB" altLang="ko-KR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6893" y="5656096"/>
            <a:ext cx="703868" cy="380708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0164" y="4174278"/>
            <a:ext cx="3361766" cy="18840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35903" y="6186100"/>
            <a:ext cx="3133102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200" dirty="0" smtClean="0">
                <a:solidFill>
                  <a:srgbClr val="000000"/>
                </a:solidFill>
                <a:latin typeface="+mn-lt"/>
                <a:ea typeface="+mn-ea"/>
              </a:rPr>
              <a:t>CS result will </a:t>
            </a:r>
            <a:r>
              <a:rPr lang="en-US" altLang="ko-KR" sz="1200" dirty="0">
                <a:solidFill>
                  <a:srgbClr val="000000"/>
                </a:solidFill>
                <a:latin typeface="+mn-lt"/>
                <a:ea typeface="+mn-ea"/>
              </a:rPr>
              <a:t>be busy due to BA TXs by STA1 </a:t>
            </a:r>
            <a:endParaRPr lang="ko-KR" altLang="en-US" sz="1200" dirty="0" err="1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652" y="4129002"/>
            <a:ext cx="3442553" cy="1929343"/>
          </a:xfrm>
          <a:prstGeom prst="rect">
            <a:avLst/>
          </a:prstGeom>
        </p:spPr>
      </p:pic>
      <p:cxnSp>
        <p:nvCxnSpPr>
          <p:cNvPr id="12" name="직선 화살표 연결선 11"/>
          <p:cNvCxnSpPr>
            <a:endCxn id="7" idx="0"/>
          </p:cNvCxnSpPr>
          <p:nvPr/>
        </p:nvCxnSpPr>
        <p:spPr bwMode="auto">
          <a:xfrm>
            <a:off x="2433690" y="6036804"/>
            <a:ext cx="268764" cy="1492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 flipH="1">
            <a:off x="2932745" y="6047556"/>
            <a:ext cx="552984" cy="144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2287471" y="6027944"/>
            <a:ext cx="41498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>
            <a:off x="3347864" y="6027944"/>
            <a:ext cx="41498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26392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Example: Power saving considering DL </a:t>
            </a:r>
            <a:r>
              <a:rPr lang="en-US" altLang="ko-KR" sz="2800" dirty="0" smtClean="0"/>
              <a:t>RX (2/2)</a:t>
            </a:r>
            <a:endParaRPr lang="ko-KR" altLang="en-US" sz="280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When the AP 1 obtains TXOP for STA 1, AP 1 transmits DL frames including indication for no traffic of STA 2.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/>
                </a:solidFill>
              </a:rPr>
              <a:t>On receiving the indication for no </a:t>
            </a:r>
            <a:r>
              <a:rPr lang="en-US" altLang="ko-KR" sz="1200" dirty="0" smtClean="0">
                <a:solidFill>
                  <a:schemeClr val="tx1"/>
                </a:solidFill>
              </a:rPr>
              <a:t>traffic, </a:t>
            </a:r>
            <a:r>
              <a:rPr lang="en-US" altLang="ko-KR" sz="1200" dirty="0">
                <a:solidFill>
                  <a:schemeClr val="tx1"/>
                </a:solidFill>
              </a:rPr>
              <a:t>the STA 2 </a:t>
            </a:r>
            <a:r>
              <a:rPr lang="en-US" altLang="ko-KR" sz="1200" dirty="0" smtClean="0">
                <a:solidFill>
                  <a:schemeClr val="tx1"/>
                </a:solidFill>
              </a:rPr>
              <a:t>enters </a:t>
            </a:r>
            <a:r>
              <a:rPr lang="en-US" altLang="ko-KR" sz="1200" dirty="0">
                <a:solidFill>
                  <a:schemeClr val="tx1"/>
                </a:solidFill>
              </a:rPr>
              <a:t>doze state until end of TXOP for AP </a:t>
            </a:r>
            <a:r>
              <a:rPr lang="en-US" altLang="ko-KR" sz="1200" dirty="0" smtClean="0">
                <a:solidFill>
                  <a:schemeClr val="tx1"/>
                </a:solidFill>
              </a:rPr>
              <a:t>1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Optionally, if </a:t>
            </a:r>
            <a:r>
              <a:rPr lang="en-US" altLang="ko-KR" sz="1400" dirty="0"/>
              <a:t>AP 2 </a:t>
            </a:r>
            <a:r>
              <a:rPr lang="en-US" altLang="ko-KR" sz="1400" dirty="0" smtClean="0"/>
              <a:t>has </a:t>
            </a:r>
            <a:r>
              <a:rPr lang="en-US" altLang="ko-KR" sz="1400" dirty="0"/>
              <a:t>buffered DL data for STA 2 after the STA 2 had entered doze state, the AP MLD can send a signal for awake over Link 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/>
                </a:solidFill>
              </a:rPr>
              <a:t>The signal may indicate the buffered traffic for STA 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/>
                </a:solidFill>
              </a:rPr>
              <a:t>On receiving the signal, STA 2 awakes and will transmit </a:t>
            </a:r>
            <a:r>
              <a:rPr lang="en-US" altLang="ko-KR" sz="1200" dirty="0" err="1">
                <a:solidFill>
                  <a:schemeClr val="tx1"/>
                </a:solidFill>
              </a:rPr>
              <a:t>QoS</a:t>
            </a:r>
            <a:r>
              <a:rPr lang="en-US" altLang="ko-KR" sz="1200" dirty="0">
                <a:solidFill>
                  <a:schemeClr val="tx1"/>
                </a:solidFill>
              </a:rPr>
              <a:t> null frame to AP 2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ko-KR" sz="1100" dirty="0">
                <a:solidFill>
                  <a:schemeClr val="tx1"/>
                </a:solidFill>
              </a:rPr>
              <a:t>Note: the </a:t>
            </a:r>
            <a:r>
              <a:rPr lang="en-US" altLang="ko-KR" sz="1100" dirty="0" err="1">
                <a:solidFill>
                  <a:schemeClr val="tx1"/>
                </a:solidFill>
              </a:rPr>
              <a:t>QoS</a:t>
            </a:r>
            <a:r>
              <a:rPr lang="en-US" altLang="ko-KR" sz="1100" dirty="0">
                <a:solidFill>
                  <a:schemeClr val="tx1"/>
                </a:solidFill>
              </a:rPr>
              <a:t> null frame may be skipped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Namyeong</a:t>
            </a:r>
            <a:r>
              <a:rPr lang="en-US" altLang="ko-KR" dirty="0"/>
              <a:t> Kim</a:t>
            </a:r>
            <a:r>
              <a:rPr lang="en-GB" altLang="ko-KR" dirty="0"/>
              <a:t>, LGE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January, 2020</a:t>
            </a:r>
            <a:endParaRPr lang="en-GB" altLang="ko-KR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5589240"/>
            <a:ext cx="667721" cy="36115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4057625"/>
            <a:ext cx="4596042" cy="239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03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137573</TotalTime>
  <Words>1916</Words>
  <Application>Microsoft Office PowerPoint</Application>
  <PresentationFormat>화면 슬라이드 쇼(4:3)</PresentationFormat>
  <Paragraphs>206</Paragraphs>
  <Slides>20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9" baseType="lpstr">
      <vt:lpstr>Arial Unicode MS</vt:lpstr>
      <vt:lpstr>MS Gothic</vt:lpstr>
      <vt:lpstr>굴림</vt:lpstr>
      <vt:lpstr>Malgun Gothic</vt:lpstr>
      <vt:lpstr>Malgun Gothic</vt:lpstr>
      <vt:lpstr>Batang</vt:lpstr>
      <vt:lpstr>Arial</vt:lpstr>
      <vt:lpstr>Times New Roman</vt:lpstr>
      <vt:lpstr>Office 테마</vt:lpstr>
      <vt:lpstr>Power saving considering non-AP MLD  without STR capability</vt:lpstr>
      <vt:lpstr>Overview</vt:lpstr>
      <vt:lpstr>Motivation (1/2)</vt:lpstr>
      <vt:lpstr>Motivation (2/2)</vt:lpstr>
      <vt:lpstr>Proposal 1: non-STR PSM for UL data TX</vt:lpstr>
      <vt:lpstr>Example: Power saving considering UL TX</vt:lpstr>
      <vt:lpstr>Proposal 2: non-STR PSM for DL data RX</vt:lpstr>
      <vt:lpstr>Example: Power saving considering DL RX (1/2)</vt:lpstr>
      <vt:lpstr>Example: Power saving considering DL RX (2/2)</vt:lpstr>
      <vt:lpstr>Signaling for non-STR PSM capability</vt:lpstr>
      <vt:lpstr> Conclusion</vt:lpstr>
      <vt:lpstr>Reference</vt:lpstr>
      <vt:lpstr>SP #1</vt:lpstr>
      <vt:lpstr>SP #2</vt:lpstr>
      <vt:lpstr>SP #3</vt:lpstr>
      <vt:lpstr>SP #4</vt:lpstr>
      <vt:lpstr>SP #5</vt:lpstr>
      <vt:lpstr>Appendix</vt:lpstr>
      <vt:lpstr>Appendix #1</vt:lpstr>
      <vt:lpstr>Appendix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Namyeong Kim</cp:lastModifiedBy>
  <cp:revision>2782</cp:revision>
  <cp:lastPrinted>2020-05-18T02:55:48Z</cp:lastPrinted>
  <dcterms:created xsi:type="dcterms:W3CDTF">2016-12-14T01:56:24Z</dcterms:created>
  <dcterms:modified xsi:type="dcterms:W3CDTF">2020-05-20T10:57:03Z</dcterms:modified>
</cp:coreProperties>
</file>