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52" r:id="rId3"/>
    <p:sldId id="454" r:id="rId4"/>
    <p:sldId id="473" r:id="rId5"/>
    <p:sldId id="474" r:id="rId6"/>
    <p:sldId id="460" r:id="rId7"/>
    <p:sldId id="430" r:id="rId8"/>
    <p:sldId id="446" r:id="rId9"/>
    <p:sldId id="406" r:id="rId10"/>
    <p:sldId id="468" r:id="rId11"/>
    <p:sldId id="469" r:id="rId12"/>
    <p:sldId id="470" r:id="rId13"/>
    <p:sldId id="471" r:id="rId14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myeong Kim" initials="NMK" lastIdx="1" clrIdx="0">
    <p:extLst>
      <p:ext uri="{19B8F6BF-5375-455C-9EA6-DF929625EA0E}">
        <p15:presenceInfo xmlns:p15="http://schemas.microsoft.com/office/powerpoint/2012/main" userId="Namyeong K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87120" autoAdjust="0"/>
  </p:normalViewPr>
  <p:slideViewPr>
    <p:cSldViewPr>
      <p:cViewPr varScale="1">
        <p:scale>
          <a:sx n="107" d="100"/>
          <a:sy n="107" d="100"/>
        </p:scale>
        <p:origin x="1714" y="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67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319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465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340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65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754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914400" eaLnBrk="1" latinLnBrk="1" hangingPunct="1">
              <a:buClrTx/>
              <a:buSzTx/>
              <a:buFontTx/>
              <a:buNone/>
            </a:pPr>
            <a:endParaRPr lang="ko-KR" altLang="en-US" b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575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914400" eaLnBrk="1" latinLnBrk="1" hangingPunct="1">
              <a:buClrTx/>
              <a:buSzTx/>
              <a:buFontTx/>
              <a:buNone/>
            </a:pPr>
            <a:endParaRPr kumimoji="1" lang="ko-KR" altLang="en-US" sz="1200" b="0" dirty="0" smtClean="0">
              <a:solidFill>
                <a:srgbClr val="00B05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66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Jeongki Kim, LGE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Jeongki Kim,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January 2020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Jeongki Kim,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802.11-20/0037r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Power saving considering non-AP MLD </a:t>
            </a:r>
            <a:br>
              <a:rPr lang="en-US" sz="2800" dirty="0" smtClean="0"/>
            </a:br>
            <a:r>
              <a:rPr lang="en-US" sz="2800" dirty="0" smtClean="0"/>
              <a:t>without STR capability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2020-01-13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83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graphicFrame>
        <p:nvGraphicFramePr>
          <p:cNvPr id="9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543077"/>
              </p:ext>
            </p:extLst>
          </p:nvPr>
        </p:nvGraphicFramePr>
        <p:xfrm>
          <a:off x="696912" y="2687960"/>
          <a:ext cx="7707386" cy="3345331"/>
        </p:xfrm>
        <a:graphic>
          <a:graphicData uri="http://schemas.openxmlformats.org/drawingml/2006/table">
            <a:tbl>
              <a:tblPr/>
              <a:tblGrid>
                <a:gridCol w="1573841"/>
                <a:gridCol w="1973829"/>
                <a:gridCol w="1866505"/>
                <a:gridCol w="2293211"/>
              </a:tblGrid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Namyeong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Seocho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R&amp;D Campus, Korea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namyeong.kim@lge.com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002">
                <a:tc>
                  <a:txBody>
                    <a:bodyPr/>
                    <a:lstStyle/>
                    <a:p>
                      <a:pPr lvl="0" algn="ctr" defTabSz="914400" eaLnBrk="1" fontAlgn="auto" latinLnBrk="1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</a:pPr>
                      <a:r>
                        <a:rPr lang="en-US" altLang="ko-KR" sz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</a:rPr>
                        <a:t>Insun Jang</a:t>
                      </a:r>
                      <a:endParaRPr lang="en-US" altLang="ko-KR" sz="1200" dirty="0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defTabSz="914400" eaLnBrk="1" fontAlgn="auto" latinLnBrk="1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defRPr/>
                      </a:pPr>
                      <a:r>
                        <a:rPr lang="en-US" altLang="ko-KR" sz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</a:rPr>
                        <a:t>insun.jang@lge.com</a:t>
                      </a:r>
                      <a:endParaRPr lang="en-US" altLang="ko-KR" sz="1200" dirty="0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/>
                        <a:t>js.choi@lge.com</a:t>
                      </a:r>
                      <a:endParaRPr lang="ko-KR" altLang="en-US" sz="1200" b="0" smtClean="0"/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 Kim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jeongki.kim@lge.com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Suhwook Kim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suhwook.kim@lge.com</a:t>
                      </a:r>
                      <a:endParaRPr lang="ko-KR" altLang="en-US" sz="12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11-19-1262-06-00be-specification-framework-for-tgbe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23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Do you support 11be defines a power saving mechanism for non-AP </a:t>
            </a:r>
            <a:r>
              <a:rPr lang="en-US" altLang="ko-KR" dirty="0" smtClean="0">
                <a:solidFill>
                  <a:schemeClr val="tx1"/>
                </a:solidFill>
              </a:rPr>
              <a:t>MLD that</a:t>
            </a:r>
            <a:r>
              <a:rPr lang="en-US" altLang="ko-KR" dirty="0"/>
              <a:t> </a:t>
            </a:r>
            <a:r>
              <a:rPr lang="en-US" altLang="ko-KR" dirty="0" smtClean="0"/>
              <a:t>has constraints to simultaneously </a:t>
            </a:r>
            <a:r>
              <a:rPr lang="en-US" altLang="ko-KR" dirty="0"/>
              <a:t>transmit and receive on a pair </a:t>
            </a:r>
            <a:r>
              <a:rPr lang="en-US" altLang="ko-KR" dirty="0" smtClean="0"/>
              <a:t>of links?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90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Do you support that </a:t>
            </a:r>
            <a:r>
              <a:rPr lang="en-US" altLang="ko-KR" dirty="0" smtClean="0">
                <a:solidFill>
                  <a:schemeClr val="tx1"/>
                </a:solidFill>
              </a:rPr>
              <a:t>802.11be </a:t>
            </a:r>
            <a:r>
              <a:rPr lang="en-US" altLang="ko-KR" dirty="0">
                <a:solidFill>
                  <a:schemeClr val="tx1"/>
                </a:solidFill>
              </a:rPr>
              <a:t>allows the following </a:t>
            </a:r>
            <a:r>
              <a:rPr lang="en-US" altLang="ko-KR" dirty="0" smtClean="0">
                <a:solidFill>
                  <a:schemeClr val="tx1"/>
                </a:solidFill>
              </a:rPr>
              <a:t>operation for power </a:t>
            </a:r>
            <a:r>
              <a:rPr lang="en-US" altLang="ko-KR" dirty="0" smtClean="0">
                <a:solidFill>
                  <a:schemeClr val="tx1"/>
                </a:solidFill>
              </a:rPr>
              <a:t>saving :</a:t>
            </a:r>
            <a:endParaRPr lang="en-US" altLang="ko-KR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While some STAs of non-AP MLD without STR capability receive the DL frames, the other </a:t>
            </a:r>
            <a:r>
              <a:rPr lang="en-US" altLang="ko-KR" sz="1800" dirty="0" smtClean="0"/>
              <a:t>STAs of the same non-AP MLD </a:t>
            </a:r>
            <a:r>
              <a:rPr lang="en-US" altLang="ko-KR" sz="1800" dirty="0"/>
              <a:t>which </a:t>
            </a:r>
            <a:r>
              <a:rPr lang="en-US" altLang="ko-KR" sz="1800" dirty="0" smtClean="0"/>
              <a:t>do not receive DL </a:t>
            </a:r>
            <a:r>
              <a:rPr lang="en-US" altLang="ko-KR" sz="1800" dirty="0"/>
              <a:t>frames </a:t>
            </a:r>
            <a:r>
              <a:rPr lang="en-US" altLang="ko-KR" sz="1800" dirty="0" smtClean="0"/>
              <a:t>may </a:t>
            </a:r>
            <a:r>
              <a:rPr lang="en-US" altLang="ko-KR" sz="1800" dirty="0"/>
              <a:t>enter doze state until end of DL RX (e.g., DL PPDU duration or TXOP)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The STAs that have entered doze state shall awake after end of DL RX (e.g., DL PPDU duration or TXOP</a:t>
            </a:r>
            <a:r>
              <a:rPr lang="en-US" altLang="ko-KR" sz="1800" dirty="0" smtClean="0"/>
              <a:t>)</a:t>
            </a:r>
            <a:endParaRPr lang="en-US" altLang="ko-KR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42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Do you support that </a:t>
            </a:r>
            <a:r>
              <a:rPr lang="en-US" altLang="ko-KR" dirty="0" smtClean="0">
                <a:solidFill>
                  <a:schemeClr val="tx1"/>
                </a:solidFill>
              </a:rPr>
              <a:t>802.11be </a:t>
            </a:r>
            <a:r>
              <a:rPr lang="en-US" altLang="ko-KR" dirty="0">
                <a:solidFill>
                  <a:schemeClr val="tx1"/>
                </a:solidFill>
              </a:rPr>
              <a:t>allows the following operation for power saving :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While some STAs of non-AP MLD without STR capability transmit the UL frames, the other STAs </a:t>
            </a:r>
            <a:r>
              <a:rPr lang="en-US" altLang="ko-KR" sz="1800" dirty="0" smtClean="0"/>
              <a:t>of the same non-AP MLD which </a:t>
            </a:r>
            <a:r>
              <a:rPr lang="en-US" altLang="ko-KR" sz="1800" dirty="0"/>
              <a:t>do not transmit UL data may enter doze state by itself until end of the UL TX (e.g., UL PPDU duration or TXOP)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The STAs that have entered doze state shall awake after end of UL TX (e.g., UL PPDU duration or TXOP)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54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We agreed </a:t>
            </a:r>
            <a:r>
              <a:rPr lang="en-US" altLang="ko-KR" sz="2000" dirty="0"/>
              <a:t>that 802.11be shall allow a MLD that has constraints to simultaneously transmit and receive on a pair of links to operate over this pair of </a:t>
            </a:r>
            <a:r>
              <a:rPr lang="en-US" altLang="ko-KR" sz="2000" dirty="0" smtClean="0"/>
              <a:t>links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In terms of power management, we can consider the above mentioned constraints of operation over a pair of links to save power consumption of non-AP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Therefore, we </a:t>
            </a:r>
            <a:r>
              <a:rPr lang="en-US" altLang="ko-KR" sz="2000" dirty="0"/>
              <a:t>propose the power saving mechanism considering </a:t>
            </a:r>
            <a:r>
              <a:rPr lang="en-US" altLang="ko-KR" sz="2000" dirty="0" smtClean="0"/>
              <a:t>the constraints of MLD </a:t>
            </a:r>
            <a:r>
              <a:rPr lang="en-US" altLang="ko-KR" sz="2000" dirty="0"/>
              <a:t>that </a:t>
            </a:r>
            <a:r>
              <a:rPr lang="en-US" altLang="ko-KR" sz="2000" dirty="0" smtClean="0"/>
              <a:t>doesn’t support simultaneous TX/RX (STR) </a:t>
            </a:r>
            <a:r>
              <a:rPr lang="en-US" altLang="ko-KR" sz="2000" dirty="0"/>
              <a:t>capability on a pair of links in </a:t>
            </a:r>
            <a:r>
              <a:rPr lang="en-US" altLang="ko-KR" sz="2000" dirty="0" smtClean="0"/>
              <a:t>11be</a:t>
            </a:r>
            <a:endParaRPr lang="en-US" altLang="ko-KR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 this contribution, “STR </a:t>
            </a:r>
            <a:r>
              <a:rPr lang="en-US" altLang="ko-KR" sz="1600" dirty="0"/>
              <a:t>capability” means that a capability where downlink and uplink frames can be transmitted simultaneously over the multiple links</a:t>
            </a:r>
            <a:r>
              <a:rPr lang="en-US" altLang="ko-KR" sz="1600" dirty="0" smtClean="0"/>
              <a:t>. On </a:t>
            </a:r>
            <a:r>
              <a:rPr lang="en-US" altLang="ko-KR" sz="1600" dirty="0"/>
              <a:t>the other hand, “without STR capability” means that it does not support the STR </a:t>
            </a:r>
            <a:r>
              <a:rPr lang="en-US" altLang="ko-KR" sz="1600" dirty="0" smtClean="0"/>
              <a:t>capability</a:t>
            </a:r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 </a:t>
            </a:r>
            <a:r>
              <a:rPr lang="en-US" altLang="ko-KR" dirty="0" smtClean="0"/>
              <a:t>Kim</a:t>
            </a:r>
            <a:r>
              <a:rPr lang="en-GB" altLang="ko-KR" dirty="0" smtClean="0"/>
              <a:t>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January,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96014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Operation without STR Capability – Case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190" y="205660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Case </a:t>
            </a:r>
            <a:r>
              <a:rPr lang="en-US" altLang="ko-KR" sz="2000" dirty="0"/>
              <a:t>1: DL data RX </a:t>
            </a:r>
            <a:r>
              <a:rPr lang="en-US" altLang="ko-KR" sz="2000" dirty="0" smtClean="0"/>
              <a:t>over multiple links</a:t>
            </a:r>
            <a:endParaRPr lang="en-US" altLang="ko-KR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S</a:t>
            </a:r>
            <a:r>
              <a:rPr lang="en-US" altLang="ko-KR" sz="1600" dirty="0" smtClean="0"/>
              <a:t>ome STAs (e.g., STA 1) of non-AP MLD may </a:t>
            </a:r>
            <a:r>
              <a:rPr lang="en-US" altLang="ko-KR" sz="1600" dirty="0"/>
              <a:t>receive the DL data from an AP MLD over </a:t>
            </a:r>
            <a:r>
              <a:rPr lang="en-US" altLang="ko-KR" sz="1600" dirty="0" smtClean="0"/>
              <a:t>some links. During the DL RX, the other STAs (e.g., STA 2) should not transmit UL data because the UL TX interferes with the DL RX</a:t>
            </a: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By this constraint of operation, there may be a </a:t>
            </a:r>
            <a:r>
              <a:rPr lang="en-US" altLang="ko-KR" sz="1600" dirty="0" smtClean="0"/>
              <a:t>duration </a:t>
            </a:r>
            <a:r>
              <a:rPr lang="en-US" altLang="ko-KR" sz="1600" dirty="0"/>
              <a:t>in which Links (e.g., Link 2) can’t be used for UL TX until the end of DL RX. Therefore, we can utilize </a:t>
            </a:r>
            <a:r>
              <a:rPr lang="en-US" altLang="ko-KR" sz="1600" dirty="0" smtClean="0"/>
              <a:t>this duration for power saving of </a:t>
            </a:r>
            <a:r>
              <a:rPr lang="en-US" altLang="ko-KR" sz="1600" dirty="0"/>
              <a:t>STAs (e.g., STA 2</a:t>
            </a:r>
            <a:r>
              <a:rPr lang="en-US" altLang="ko-KR" sz="1600" dirty="0" smtClean="0"/>
              <a:t>)</a:t>
            </a:r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</a:t>
            </a:r>
            <a:r>
              <a:rPr lang="en-US" altLang="ko-KR" dirty="0"/>
              <a:t> Kim</a:t>
            </a:r>
            <a:r>
              <a:rPr lang="en-GB" altLang="ko-KR" dirty="0" smtClean="0"/>
              <a:t>, </a:t>
            </a:r>
            <a:r>
              <a:rPr lang="en-GB" altLang="ko-KR" dirty="0"/>
              <a:t>LGE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January, 2020</a:t>
            </a:r>
            <a:endParaRPr lang="en-GB" altLang="ko-KR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4221088"/>
            <a:ext cx="1512168" cy="2103644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3839" y="3989340"/>
            <a:ext cx="3966419" cy="246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68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1 - Power saving mechanism for DL data RX without STR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While </a:t>
            </a:r>
            <a:r>
              <a:rPr lang="en-US" altLang="ko-KR" sz="2000" dirty="0"/>
              <a:t>s</a:t>
            </a:r>
            <a:r>
              <a:rPr lang="en-US" altLang="ko-KR" sz="2000" dirty="0" smtClean="0"/>
              <a:t>ome STAs of </a:t>
            </a:r>
            <a:r>
              <a:rPr lang="en-US" altLang="ko-KR" sz="2000" dirty="0"/>
              <a:t>non-AP MLD </a:t>
            </a:r>
            <a:r>
              <a:rPr lang="en-US" altLang="ko-KR" sz="2000" dirty="0" smtClean="0"/>
              <a:t>without STR </a:t>
            </a:r>
            <a:r>
              <a:rPr lang="en-US" altLang="ko-KR" sz="2000" dirty="0"/>
              <a:t>capability receive </a:t>
            </a:r>
            <a:r>
              <a:rPr lang="en-US" altLang="ko-KR" sz="2000" dirty="0" smtClean="0"/>
              <a:t>the DL frames, the other </a:t>
            </a:r>
            <a:r>
              <a:rPr lang="en-US" altLang="ko-KR" sz="2000" dirty="0"/>
              <a:t>STAs </a:t>
            </a:r>
            <a:r>
              <a:rPr lang="en-US" altLang="ko-KR" sz="2000" dirty="0" smtClean="0"/>
              <a:t>which do not receive DL </a:t>
            </a:r>
            <a:r>
              <a:rPr lang="en-US" altLang="ko-KR" sz="2000" dirty="0"/>
              <a:t>frames 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may enter doze state until end of DL RX (e.g., DL PPDU duration or TXOP</a:t>
            </a:r>
            <a:r>
              <a:rPr lang="en-US" altLang="ko-KR" sz="2000" dirty="0" smtClean="0"/>
              <a:t>)</a:t>
            </a:r>
            <a:endParaRPr lang="en-US" altLang="ko-KR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In the existing power save mode, a</a:t>
            </a:r>
            <a:r>
              <a:rPr lang="en-US" altLang="ko-KR" sz="1600" dirty="0" smtClean="0"/>
              <a:t> STA </a:t>
            </a:r>
            <a:r>
              <a:rPr lang="en-US" altLang="ko-KR" sz="1600" dirty="0"/>
              <a:t>that has UL data to transmit does not enter doze state. However, </a:t>
            </a:r>
            <a:r>
              <a:rPr lang="en-US" altLang="ko-KR" sz="1600" dirty="0"/>
              <a:t>for a STA of non-AP MLD without STR capability, it may enter doze state </a:t>
            </a:r>
            <a:r>
              <a:rPr lang="en-US" altLang="ko-KR" sz="1600" dirty="0"/>
              <a:t>regardless of whether the STA has UL data to be transmitted because it should </a:t>
            </a:r>
            <a:r>
              <a:rPr lang="en-US" altLang="ko-KR" sz="1600" dirty="0"/>
              <a:t>not </a:t>
            </a:r>
            <a:r>
              <a:rPr lang="en-US" altLang="ko-KR" sz="1600" dirty="0"/>
              <a:t>transmit UL data during DL reception to avoid data collision by </a:t>
            </a:r>
            <a:r>
              <a:rPr lang="en-US" altLang="ko-KR" sz="1600" dirty="0" smtClean="0"/>
              <a:t>interference</a:t>
            </a: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The STAs that have entered doze state shall awake after end of DL RX (e.g., DL PPDU duration or TXOP)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Depending on the situations, the STA may awake by </a:t>
            </a:r>
            <a:r>
              <a:rPr lang="en-US" altLang="ko-KR" sz="1600" dirty="0"/>
              <a:t>TXOP early termination (e.g. TXOP truncation etc</a:t>
            </a:r>
            <a:r>
              <a:rPr lang="en-US" altLang="ko-KR" sz="1600" dirty="0" smtClean="0"/>
              <a:t>.)</a:t>
            </a:r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</a:t>
            </a:r>
            <a:r>
              <a:rPr lang="en-US" altLang="ko-KR" dirty="0"/>
              <a:t> Kim</a:t>
            </a:r>
            <a:r>
              <a:rPr lang="en-GB" altLang="ko-KR" dirty="0" smtClean="0"/>
              <a:t>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</a:t>
            </a:r>
            <a:r>
              <a:rPr lang="en-US" altLang="ko-KR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418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- Proposal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When only STA 1 receives </a:t>
            </a:r>
            <a:r>
              <a:rPr lang="en-US" altLang="ko-KR" sz="1800" dirty="0"/>
              <a:t>DL frames </a:t>
            </a:r>
            <a:r>
              <a:rPr lang="en-US" altLang="ko-KR" sz="1800" dirty="0" smtClean="0"/>
              <a:t>from AP 1 over </a:t>
            </a:r>
            <a:r>
              <a:rPr lang="en-US" altLang="ko-KR" sz="1800" dirty="0"/>
              <a:t>Link </a:t>
            </a:r>
            <a:r>
              <a:rPr lang="en-US" altLang="ko-KR" sz="1800" dirty="0" smtClean="0"/>
              <a:t>1, STA 2 enters doze state until end of the DL TXOP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Therefore, the STA 2 can reduce power </a:t>
            </a:r>
            <a:r>
              <a:rPr lang="en-US" altLang="ko-KR" sz="1400" dirty="0"/>
              <a:t>consumption during </a:t>
            </a:r>
            <a:r>
              <a:rPr lang="en-US" altLang="ko-KR" sz="1400" dirty="0" smtClean="0"/>
              <a:t>the </a:t>
            </a:r>
            <a:r>
              <a:rPr lang="en-US" altLang="ko-KR" sz="1400" dirty="0"/>
              <a:t>doze </a:t>
            </a:r>
            <a:r>
              <a:rPr lang="en-US" altLang="ko-KR" sz="1400" dirty="0" smtClean="0"/>
              <a:t>state duration by removing unnecessary power consumption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STA 2 awakes from doze state after end </a:t>
            </a:r>
            <a:r>
              <a:rPr lang="en-US" altLang="ko-KR" sz="1800" dirty="0"/>
              <a:t>of DL </a:t>
            </a:r>
            <a:r>
              <a:rPr lang="en-US" altLang="ko-KR" sz="1800" dirty="0" smtClean="0"/>
              <a:t>TXOP for AP 1 or when receiving CF-end frame from Link 1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</a:t>
            </a:r>
            <a:r>
              <a:rPr lang="en-US" altLang="ko-KR" dirty="0"/>
              <a:t> Kim</a:t>
            </a:r>
            <a:r>
              <a:rPr lang="en-GB" altLang="ko-KR" dirty="0" smtClean="0"/>
              <a:t>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</a:t>
            </a:r>
            <a:r>
              <a:rPr lang="en-US" altLang="ko-KR" dirty="0" smtClean="0"/>
              <a:t>2020</a:t>
            </a:r>
            <a:endParaRPr lang="en-GB" dirty="0"/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5589240"/>
            <a:ext cx="827037" cy="447328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806" y="4032689"/>
            <a:ext cx="3650612" cy="2045948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7944" y="4032689"/>
            <a:ext cx="3634263" cy="203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48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Operation </a:t>
            </a:r>
            <a:r>
              <a:rPr lang="en-US" altLang="ko-KR" dirty="0" smtClean="0"/>
              <a:t>without STR </a:t>
            </a:r>
            <a:r>
              <a:rPr lang="en-US" altLang="ko-KR" dirty="0"/>
              <a:t>Capability </a:t>
            </a:r>
            <a:r>
              <a:rPr lang="en-US" altLang="ko-KR" dirty="0" smtClean="0"/>
              <a:t>– Case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190" y="205660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Case </a:t>
            </a:r>
            <a:r>
              <a:rPr lang="en-US" altLang="ko-KR" dirty="0"/>
              <a:t>2 : UL data </a:t>
            </a:r>
            <a:r>
              <a:rPr lang="en-US" altLang="ko-KR" dirty="0" smtClean="0"/>
              <a:t>TX over multiple links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Some </a:t>
            </a:r>
            <a:r>
              <a:rPr lang="en-US" altLang="ko-KR" sz="1600" dirty="0"/>
              <a:t>STAs </a:t>
            </a:r>
            <a:r>
              <a:rPr lang="en-US" altLang="ko-KR" sz="1600" dirty="0" smtClean="0"/>
              <a:t>(e.g., </a:t>
            </a:r>
            <a:r>
              <a:rPr lang="en-US" altLang="ko-KR" sz="1600" dirty="0"/>
              <a:t>STA 1) </a:t>
            </a:r>
            <a:r>
              <a:rPr lang="en-US" altLang="ko-KR" sz="1600" dirty="0" smtClean="0"/>
              <a:t>may </a:t>
            </a:r>
            <a:r>
              <a:rPr lang="en-US" altLang="ko-KR" sz="1600" dirty="0"/>
              <a:t>transmit the UL data to </a:t>
            </a:r>
            <a:r>
              <a:rPr lang="en-US" altLang="ko-KR" sz="1600" dirty="0" smtClean="0"/>
              <a:t>an AP </a:t>
            </a:r>
            <a:r>
              <a:rPr lang="en-US" altLang="ko-KR" sz="1600" dirty="0"/>
              <a:t>MLD over </a:t>
            </a:r>
            <a:r>
              <a:rPr lang="en-US" altLang="ko-KR" sz="1600" dirty="0" smtClean="0"/>
              <a:t>some links. During the UL </a:t>
            </a:r>
            <a:r>
              <a:rPr lang="en-US" altLang="ko-KR" sz="1600" dirty="0"/>
              <a:t>TX </a:t>
            </a:r>
            <a:r>
              <a:rPr lang="en-US" altLang="ko-KR" sz="1600" dirty="0" smtClean="0"/>
              <a:t>of STAs</a:t>
            </a:r>
            <a:r>
              <a:rPr lang="en-US" altLang="ko-KR" sz="1600" dirty="0"/>
              <a:t> (e.g., STA 1)</a:t>
            </a:r>
            <a:r>
              <a:rPr lang="en-US" altLang="ko-KR" sz="1600" dirty="0" smtClean="0"/>
              <a:t>, the APs (e.g., AP 2) should not transmit DL data because the UL TX interferes with the DL reception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By this constraint of operation, there may </a:t>
            </a:r>
            <a:r>
              <a:rPr lang="en-US" altLang="ko-KR" sz="1600" dirty="0" smtClean="0"/>
              <a:t>be a duration in </a:t>
            </a:r>
            <a:r>
              <a:rPr lang="en-US" altLang="ko-KR" sz="1600" dirty="0"/>
              <a:t>which Links (e.g., Link 2) can’t be used for DL </a:t>
            </a:r>
            <a:r>
              <a:rPr lang="en-US" altLang="ko-KR" sz="1600" dirty="0" smtClean="0"/>
              <a:t>until </a:t>
            </a:r>
            <a:r>
              <a:rPr lang="en-US" altLang="ko-KR" sz="1600" dirty="0"/>
              <a:t>the end of UL TX for the some STAs. Therefore, we can utilize this </a:t>
            </a:r>
            <a:r>
              <a:rPr lang="en-US" altLang="ko-KR" sz="1600" dirty="0" smtClean="0"/>
              <a:t>duration </a:t>
            </a:r>
            <a:r>
              <a:rPr lang="en-US" altLang="ko-KR" sz="1600" dirty="0"/>
              <a:t>for saving power consumption of STAs (e.g., STA 2)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/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2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2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</a:t>
            </a:r>
            <a:r>
              <a:rPr lang="en-US" altLang="ko-KR" dirty="0"/>
              <a:t> Kim</a:t>
            </a:r>
            <a:r>
              <a:rPr lang="en-GB" altLang="ko-KR" dirty="0" smtClean="0"/>
              <a:t>, </a:t>
            </a:r>
            <a:r>
              <a:rPr lang="en-GB" altLang="ko-KR" dirty="0"/>
              <a:t>LGE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January, 2020</a:t>
            </a:r>
            <a:endParaRPr lang="en-GB" altLang="ko-KR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4255993"/>
            <a:ext cx="1537003" cy="213819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0621" y="4161923"/>
            <a:ext cx="3813266" cy="232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11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2</a:t>
            </a:r>
            <a:r>
              <a:rPr lang="en-US" altLang="ko-KR" dirty="0"/>
              <a:t> </a:t>
            </a:r>
            <a:r>
              <a:rPr lang="en-US" altLang="ko-KR" dirty="0" smtClean="0"/>
              <a:t>- </a:t>
            </a:r>
            <a:r>
              <a:rPr lang="en-US" altLang="ko-KR" dirty="0"/>
              <a:t>Power saving mechanism for </a:t>
            </a:r>
            <a:r>
              <a:rPr lang="en-US" altLang="ko-KR" dirty="0" smtClean="0"/>
              <a:t>UL data TX </a:t>
            </a:r>
            <a:r>
              <a:rPr lang="en-US" altLang="ko-KR" dirty="0"/>
              <a:t>without STR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While some STAs of non-AP MLD </a:t>
            </a:r>
            <a:r>
              <a:rPr lang="en-US" altLang="ko-KR" sz="2000" dirty="0"/>
              <a:t>without STR capab</a:t>
            </a:r>
            <a:r>
              <a:rPr lang="en-US" altLang="ko-KR" sz="2000" dirty="0" smtClean="0"/>
              <a:t>ility </a:t>
            </a:r>
            <a:r>
              <a:rPr lang="en-US" altLang="ko-KR" sz="2000" dirty="0"/>
              <a:t>transmit the UL frames, </a:t>
            </a:r>
            <a:r>
              <a:rPr lang="en-US" altLang="ko-KR" sz="2000" dirty="0" smtClean="0"/>
              <a:t>the other </a:t>
            </a:r>
            <a:r>
              <a:rPr lang="en-US" altLang="ko-KR" sz="2000" dirty="0"/>
              <a:t>STAs which </a:t>
            </a:r>
            <a:r>
              <a:rPr lang="en-US" altLang="ko-KR" sz="2000" dirty="0" smtClean="0"/>
              <a:t>do </a:t>
            </a:r>
            <a:r>
              <a:rPr lang="en-US" altLang="ko-KR" sz="2000" dirty="0"/>
              <a:t>not transmit UL data may </a:t>
            </a:r>
            <a:r>
              <a:rPr lang="en-US" altLang="ko-KR" sz="2000" dirty="0" smtClean="0"/>
              <a:t>enter doze state by itself until </a:t>
            </a:r>
            <a:r>
              <a:rPr lang="en-US" altLang="ko-KR" sz="2000" dirty="0"/>
              <a:t>end of </a:t>
            </a:r>
            <a:r>
              <a:rPr lang="en-US" altLang="ko-KR" sz="2000" dirty="0" smtClean="0"/>
              <a:t>the UL TX (e.g., UL PPDU duration or TXOP) </a:t>
            </a:r>
            <a:r>
              <a:rPr lang="en-US" altLang="ko-KR" sz="1600" dirty="0" smtClean="0">
                <a:solidFill>
                  <a:srgbClr val="FF0000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The STAs that have entered doze </a:t>
            </a:r>
            <a:r>
              <a:rPr lang="en-US" altLang="ko-KR" sz="2000" dirty="0"/>
              <a:t>state shall </a:t>
            </a:r>
            <a:r>
              <a:rPr lang="en-US" altLang="ko-KR" sz="2000" dirty="0" smtClean="0"/>
              <a:t>awake after </a:t>
            </a:r>
            <a:r>
              <a:rPr lang="en-US" altLang="ko-KR" sz="2000" dirty="0"/>
              <a:t>end of </a:t>
            </a:r>
            <a:r>
              <a:rPr lang="en-US" altLang="ko-KR" sz="2000" dirty="0" smtClean="0"/>
              <a:t>UL TX (e.g., UL PPDU duration or TXOP) </a:t>
            </a:r>
            <a:endParaRPr lang="en-US" altLang="ko-KR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Depending on the situations, the STA may awake by TXOP </a:t>
            </a:r>
            <a:r>
              <a:rPr lang="en-US" altLang="ko-KR" sz="1600" dirty="0"/>
              <a:t>early termination (e.g. TXOP truncation etc</a:t>
            </a:r>
            <a:r>
              <a:rPr lang="en-US" altLang="ko-KR" sz="1600" dirty="0" smtClean="0"/>
              <a:t>.)</a:t>
            </a:r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</a:t>
            </a:r>
            <a:r>
              <a:rPr lang="en-US" altLang="ko-KR" dirty="0"/>
              <a:t> Kim</a:t>
            </a:r>
            <a:r>
              <a:rPr lang="en-GB" altLang="ko-KR" dirty="0" smtClean="0"/>
              <a:t>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</a:t>
            </a:r>
            <a:r>
              <a:rPr lang="en-US" altLang="ko-KR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081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- Proposal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When only STA 1 transmits UL frames to AP 1 over Link 1, STA 2 enters doze state until end of the UL TXOP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Therefore</a:t>
            </a:r>
            <a:r>
              <a:rPr lang="en-US" altLang="ko-KR" sz="1400" dirty="0"/>
              <a:t>, the STA 2 can reduce power consumption during the doze </a:t>
            </a:r>
            <a:r>
              <a:rPr lang="en-US" altLang="ko-KR" sz="1400" dirty="0" smtClean="0"/>
              <a:t>state duration by </a:t>
            </a:r>
            <a:r>
              <a:rPr lang="en-US" altLang="ko-KR" sz="1400" dirty="0"/>
              <a:t>removing unnecessary power </a:t>
            </a:r>
            <a:r>
              <a:rPr lang="en-US" altLang="ko-KR" sz="1400" dirty="0" smtClean="0"/>
              <a:t>consumption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STA 2 awakes from doze state after end of UL TXOP for STA 1 or when transmitting CF-end frame over Link 1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</a:t>
            </a:r>
            <a:r>
              <a:rPr lang="en-US" altLang="ko-KR" dirty="0"/>
              <a:t> Kim</a:t>
            </a:r>
            <a:r>
              <a:rPr lang="en-GB" altLang="ko-KR" dirty="0" smtClean="0"/>
              <a:t>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</a:t>
            </a:r>
            <a:r>
              <a:rPr lang="en-US" altLang="ko-KR" dirty="0" smtClean="0"/>
              <a:t>2020</a:t>
            </a:r>
            <a:endParaRPr lang="en-GB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4" y="4099838"/>
            <a:ext cx="3697126" cy="1994575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665" y="4082169"/>
            <a:ext cx="3728981" cy="2029912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4368" y="5589240"/>
            <a:ext cx="827037" cy="44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2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We need to consider the power efficiency for STAs of non-AP MLD in 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To save the power consumption, we propose the power saving mechanism considering the constraints of MLD operation without STR capability</a:t>
            </a:r>
          </a:p>
          <a:p>
            <a:pPr marL="0" indent="0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086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 anchor="t" anchorCtr="0">
        <a:spAutoFit/>
      </a:bodyPr>
      <a:lstStyle>
        <a:defPPr algn="ctr" defTabSz="914400" eaLnBrk="1" latinLnBrk="1" hangingPunct="1">
          <a:buClrTx/>
          <a:buSzTx/>
          <a:buFontTx/>
          <a:buNone/>
          <a:defRPr kumimoji="1" sz="1300" b="1" dirty="0" err="1" smtClean="0">
            <a:solidFill>
              <a:srgbClr val="000000"/>
            </a:solidFill>
            <a:latin typeface="Arial" pitchFamily="34" charset="0"/>
            <a:ea typeface="돋움" pitchFamily="50" charset="-127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122952</TotalTime>
  <Words>1288</Words>
  <Application>Microsoft Office PowerPoint</Application>
  <PresentationFormat>화면 슬라이드 쇼(4:3)</PresentationFormat>
  <Paragraphs>143</Paragraphs>
  <Slides>13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3" baseType="lpstr">
      <vt:lpstr>Arial Unicode MS</vt:lpstr>
      <vt:lpstr>MS Gothic</vt:lpstr>
      <vt:lpstr>굴림</vt:lpstr>
      <vt:lpstr>돋움</vt:lpstr>
      <vt:lpstr>Malgun Gothic</vt:lpstr>
      <vt:lpstr>Malgun Gothic</vt:lpstr>
      <vt:lpstr>Batang</vt:lpstr>
      <vt:lpstr>Arial</vt:lpstr>
      <vt:lpstr>Times New Roman</vt:lpstr>
      <vt:lpstr>Office 테마</vt:lpstr>
      <vt:lpstr>Power saving considering non-AP MLD  without STR capability</vt:lpstr>
      <vt:lpstr>Overview</vt:lpstr>
      <vt:lpstr>Operation without STR Capability – Case 1</vt:lpstr>
      <vt:lpstr>Proposal 1 - Power saving mechanism for DL data RX without STR capability</vt:lpstr>
      <vt:lpstr>Example - Proposal 1</vt:lpstr>
      <vt:lpstr>Operation without STR Capability – Case 2</vt:lpstr>
      <vt:lpstr>Proposal 2 - Power saving mechanism for UL data TX without STR capability</vt:lpstr>
      <vt:lpstr>Example - Proposal 2</vt:lpstr>
      <vt:lpstr> Conclusion</vt:lpstr>
      <vt:lpstr>Reference</vt:lpstr>
      <vt:lpstr>SP #1</vt:lpstr>
      <vt:lpstr>SP #2</vt:lpstr>
      <vt:lpstr>SP #3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김정기/책임연구원/차세대표준(연)ICS팀(jeongki.kim@lge.com)</dc:creator>
  <cp:lastModifiedBy>Namyeong Kim</cp:lastModifiedBy>
  <cp:revision>2161</cp:revision>
  <cp:lastPrinted>2020-01-09T00:53:54Z</cp:lastPrinted>
  <dcterms:created xsi:type="dcterms:W3CDTF">2016-12-14T01:56:24Z</dcterms:created>
  <dcterms:modified xsi:type="dcterms:W3CDTF">2020-01-10T03:08:42Z</dcterms:modified>
</cp:coreProperties>
</file>