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91" r:id="rId5"/>
    <p:sldId id="267" r:id="rId6"/>
    <p:sldId id="286" r:id="rId7"/>
    <p:sldId id="293" r:id="rId8"/>
    <p:sldId id="282" r:id="rId9"/>
    <p:sldId id="285" r:id="rId10"/>
  </p:sldIdLst>
  <p:sldSz cx="12192000" cy="6858000"/>
  <p:notesSz cx="7104063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do" initials="k" lastIdx="1" clrIdx="0">
    <p:extLst>
      <p:ext uri="{19B8F6BF-5375-455C-9EA6-DF929625EA0E}">
        <p15:presenceInfo xmlns:p15="http://schemas.microsoft.com/office/powerpoint/2012/main" userId="Kon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CC99"/>
    <a:srgbClr val="FF33CC"/>
    <a:srgbClr val="3FF000"/>
    <a:srgbClr val="FFA000"/>
    <a:srgbClr val="FF3300"/>
    <a:srgbClr val="9999FF"/>
    <a:srgbClr val="CCFF99"/>
    <a:srgbClr val="FF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3BAAB-8AEC-4744-835E-95176163866A}" v="2" dt="2020-01-11T22:04:18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0" autoAdjust="0"/>
    <p:restoredTop sz="71770" autoAdjust="0"/>
  </p:normalViewPr>
  <p:slideViewPr>
    <p:cSldViewPr>
      <p:cViewPr varScale="1">
        <p:scale>
          <a:sx n="67" d="100"/>
          <a:sy n="67" d="100"/>
        </p:scale>
        <p:origin x="154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76"/>
        <p:guide pos="22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近藤 良久" userId="e009ed6797ef1c59" providerId="LiveId" clId="{4C8B72ED-D235-4029-B2E6-4FFBF115E084}"/>
    <pc:docChg chg="delSld modSld modMainMaster">
      <pc:chgData name="近藤 良久" userId="e009ed6797ef1c59" providerId="LiveId" clId="{4C8B72ED-D235-4029-B2E6-4FFBF115E084}" dt="2020-01-08T03:55:44.759" v="83" actId="14100"/>
      <pc:docMkLst>
        <pc:docMk/>
      </pc:docMkLst>
      <pc:sldChg chg="addSp delSp modSp">
        <pc:chgData name="近藤 良久" userId="e009ed6797ef1c59" providerId="LiveId" clId="{4C8B72ED-D235-4029-B2E6-4FFBF115E084}" dt="2020-01-08T03:06:52.210" v="69"/>
        <pc:sldMkLst>
          <pc:docMk/>
          <pc:sldMk cId="0" sldId="256"/>
        </pc:sldMkLst>
        <pc:spChg chg="add del mod">
          <ac:chgData name="近藤 良久" userId="e009ed6797ef1c59" providerId="LiveId" clId="{4C8B72ED-D235-4029-B2E6-4FFBF115E084}" dt="2020-01-08T03:06:52.210" v="69"/>
          <ac:spMkLst>
            <pc:docMk/>
            <pc:sldMk cId="0" sldId="256"/>
            <ac:spMk id="2" creationId="{7A976FBB-C194-4067-B6E0-2EAF121E452B}"/>
          </ac:spMkLst>
        </pc:spChg>
      </pc:sldChg>
      <pc:sldChg chg="modSp">
        <pc:chgData name="近藤 良久" userId="e009ed6797ef1c59" providerId="LiveId" clId="{4C8B72ED-D235-4029-B2E6-4FFBF115E084}" dt="2020-01-08T02:46:16.294" v="3" actId="20577"/>
        <pc:sldMkLst>
          <pc:docMk/>
          <pc:sldMk cId="543711798" sldId="265"/>
        </pc:sldMkLst>
        <pc:spChg chg="mod">
          <ac:chgData name="近藤 良久" userId="e009ed6797ef1c59" providerId="LiveId" clId="{4C8B72ED-D235-4029-B2E6-4FFBF115E084}" dt="2020-01-08T02:46:16.294" v="3" actId="20577"/>
          <ac:spMkLst>
            <pc:docMk/>
            <pc:sldMk cId="543711798" sldId="265"/>
            <ac:spMk id="3" creationId="{DFB1A5CE-E911-4DDE-B68C-EB14E182B98E}"/>
          </ac:spMkLst>
        </pc:spChg>
      </pc:sldChg>
      <pc:sldChg chg="modSp">
        <pc:chgData name="近藤 良久" userId="e009ed6797ef1c59" providerId="LiveId" clId="{4C8B72ED-D235-4029-B2E6-4FFBF115E084}" dt="2020-01-08T02:52:08.829" v="63" actId="20577"/>
        <pc:sldMkLst>
          <pc:docMk/>
          <pc:sldMk cId="2119014412" sldId="267"/>
        </pc:sldMkLst>
        <pc:spChg chg="mod">
          <ac:chgData name="近藤 良久" userId="e009ed6797ef1c59" providerId="LiveId" clId="{4C8B72ED-D235-4029-B2E6-4FFBF115E084}" dt="2020-01-08T02:52:08.829" v="63" actId="20577"/>
          <ac:spMkLst>
            <pc:docMk/>
            <pc:sldMk cId="2119014412" sldId="267"/>
            <ac:spMk id="16" creationId="{80CB7F17-DF6B-45B9-A866-678C04F76FF2}"/>
          </ac:spMkLst>
        </pc:spChg>
      </pc:sldChg>
      <pc:sldChg chg="del">
        <pc:chgData name="近藤 良久" userId="e009ed6797ef1c59" providerId="LiveId" clId="{4C8B72ED-D235-4029-B2E6-4FFBF115E084}" dt="2020-01-08T02:42:51.362" v="2" actId="47"/>
        <pc:sldMkLst>
          <pc:docMk/>
          <pc:sldMk cId="2681806224" sldId="272"/>
        </pc:sldMkLst>
      </pc:sldChg>
      <pc:sldChg chg="del">
        <pc:chgData name="近藤 良久" userId="e009ed6797ef1c59" providerId="LiveId" clId="{4C8B72ED-D235-4029-B2E6-4FFBF115E084}" dt="2020-01-08T02:42:51.362" v="2" actId="47"/>
        <pc:sldMkLst>
          <pc:docMk/>
          <pc:sldMk cId="3794136870" sldId="281"/>
        </pc:sldMkLst>
      </pc:sldChg>
      <pc:sldChg chg="modSp">
        <pc:chgData name="近藤 良久" userId="e009ed6797ef1c59" providerId="LiveId" clId="{4C8B72ED-D235-4029-B2E6-4FFBF115E084}" dt="2020-01-08T02:53:36.307" v="66" actId="20577"/>
        <pc:sldMkLst>
          <pc:docMk/>
          <pc:sldMk cId="4192877948" sldId="282"/>
        </pc:sldMkLst>
        <pc:spChg chg="mod">
          <ac:chgData name="近藤 良久" userId="e009ed6797ef1c59" providerId="LiveId" clId="{4C8B72ED-D235-4029-B2E6-4FFBF115E084}" dt="2020-01-08T02:53:36.307" v="66" actId="20577"/>
          <ac:spMkLst>
            <pc:docMk/>
            <pc:sldMk cId="4192877948" sldId="282"/>
            <ac:spMk id="3" creationId="{DE8F4F3C-473B-4BBA-A3F3-61D32356D3AA}"/>
          </ac:spMkLst>
        </pc:spChg>
      </pc:sldChg>
      <pc:sldChg chg="modNotesTx">
        <pc:chgData name="近藤 良久" userId="e009ed6797ef1c59" providerId="LiveId" clId="{4C8B72ED-D235-4029-B2E6-4FFBF115E084}" dt="2020-01-08T02:42:41.533" v="0" actId="6549"/>
        <pc:sldMkLst>
          <pc:docMk/>
          <pc:sldMk cId="4102218946" sldId="286"/>
        </pc:sldMkLst>
      </pc:sldChg>
      <pc:sldChg chg="del">
        <pc:chgData name="近藤 良久" userId="e009ed6797ef1c59" providerId="LiveId" clId="{4C8B72ED-D235-4029-B2E6-4FFBF115E084}" dt="2020-01-08T02:42:51.362" v="2" actId="47"/>
        <pc:sldMkLst>
          <pc:docMk/>
          <pc:sldMk cId="2672970847" sldId="288"/>
        </pc:sldMkLst>
      </pc:sldChg>
      <pc:sldChg chg="modSp">
        <pc:chgData name="近藤 良久" userId="e009ed6797ef1c59" providerId="LiveId" clId="{4C8B72ED-D235-4029-B2E6-4FFBF115E084}" dt="2020-01-08T02:48:34.163" v="26" actId="20577"/>
        <pc:sldMkLst>
          <pc:docMk/>
          <pc:sldMk cId="1841106671" sldId="291"/>
        </pc:sldMkLst>
        <pc:spChg chg="mod">
          <ac:chgData name="近藤 良久" userId="e009ed6797ef1c59" providerId="LiveId" clId="{4C8B72ED-D235-4029-B2E6-4FFBF115E084}" dt="2020-01-08T02:48:34.163" v="26" actId="20577"/>
          <ac:spMkLst>
            <pc:docMk/>
            <pc:sldMk cId="1841106671" sldId="291"/>
            <ac:spMk id="3" creationId="{77D9C9A6-7F01-494B-85C9-786A17C50EE9}"/>
          </ac:spMkLst>
        </pc:spChg>
      </pc:sldChg>
      <pc:sldChg chg="del">
        <pc:chgData name="近藤 良久" userId="e009ed6797ef1c59" providerId="LiveId" clId="{4C8B72ED-D235-4029-B2E6-4FFBF115E084}" dt="2020-01-08T02:42:51.362" v="2" actId="47"/>
        <pc:sldMkLst>
          <pc:docMk/>
          <pc:sldMk cId="1236630488" sldId="292"/>
        </pc:sldMkLst>
      </pc:sldChg>
      <pc:sldChg chg="modSp modNotesTx">
        <pc:chgData name="近藤 良久" userId="e009ed6797ef1c59" providerId="LiveId" clId="{4C8B72ED-D235-4029-B2E6-4FFBF115E084}" dt="2020-01-08T03:55:44.759" v="83" actId="14100"/>
        <pc:sldMkLst>
          <pc:docMk/>
          <pc:sldMk cId="835276746" sldId="293"/>
        </pc:sldMkLst>
        <pc:spChg chg="mod">
          <ac:chgData name="近藤 良久" userId="e009ed6797ef1c59" providerId="LiveId" clId="{4C8B72ED-D235-4029-B2E6-4FFBF115E084}" dt="2020-01-08T03:55:44.759" v="83" actId="14100"/>
          <ac:spMkLst>
            <pc:docMk/>
            <pc:sldMk cId="835276746" sldId="293"/>
            <ac:spMk id="55" creationId="{75005CDB-A8D5-4C0F-825B-D928AD73C7D9}"/>
          </ac:spMkLst>
        </pc:spChg>
      </pc:sldChg>
      <pc:sldChg chg="del">
        <pc:chgData name="近藤 良久" userId="e009ed6797ef1c59" providerId="LiveId" clId="{4C8B72ED-D235-4029-B2E6-4FFBF115E084}" dt="2020-01-08T02:42:51.362" v="2" actId="47"/>
        <pc:sldMkLst>
          <pc:docMk/>
          <pc:sldMk cId="3828214940" sldId="294"/>
        </pc:sldMkLst>
      </pc:sldChg>
      <pc:sldMasterChg chg="modSp modSldLayout">
        <pc:chgData name="近藤 良久" userId="e009ed6797ef1c59" providerId="LiveId" clId="{4C8B72ED-D235-4029-B2E6-4FFBF115E084}" dt="2020-01-08T03:53:15.774" v="79" actId="20577"/>
        <pc:sldMasterMkLst>
          <pc:docMk/>
          <pc:sldMasterMk cId="0" sldId="2147483648"/>
        </pc:sldMasterMkLst>
        <pc:spChg chg="mod">
          <ac:chgData name="近藤 良久" userId="e009ed6797ef1c59" providerId="LiveId" clId="{4C8B72ED-D235-4029-B2E6-4FFBF115E084}" dt="2020-01-08T03:53:15.774" v="79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">
          <pc:chgData name="近藤 良久" userId="e009ed6797ef1c59" providerId="LiveId" clId="{4C8B72ED-D235-4029-B2E6-4FFBF115E084}" dt="2020-01-08T03:08:10.764" v="73"/>
          <pc:sldLayoutMkLst>
            <pc:docMk/>
            <pc:sldMasterMk cId="0" sldId="2147483648"/>
            <pc:sldLayoutMk cId="0" sldId="2147483650"/>
          </pc:sldLayoutMkLst>
          <pc:spChg chg="del">
            <ac:chgData name="近藤 良久" userId="e009ed6797ef1c59" providerId="LiveId" clId="{4C8B72ED-D235-4029-B2E6-4FFBF115E084}" dt="2020-01-08T03:08:07.876" v="7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add mod">
            <ac:chgData name="近藤 良久" userId="e009ed6797ef1c59" providerId="LiveId" clId="{4C8B72ED-D235-4029-B2E6-4FFBF115E084}" dt="2020-01-08T03:08:08.535" v="71"/>
            <ac:spMkLst>
              <pc:docMk/>
              <pc:sldMasterMk cId="0" sldId="2147483648"/>
              <pc:sldLayoutMk cId="0" sldId="2147483650"/>
              <ac:spMk id="4" creationId="{504F4573-450B-4A96-A573-41B54C988C62}"/>
            </ac:spMkLst>
          </pc:spChg>
          <pc:spChg chg="add mod">
            <ac:chgData name="近藤 良久" userId="e009ed6797ef1c59" providerId="LiveId" clId="{4C8B72ED-D235-4029-B2E6-4FFBF115E084}" dt="2020-01-08T03:08:10.764" v="73"/>
            <ac:spMkLst>
              <pc:docMk/>
              <pc:sldMasterMk cId="0" sldId="2147483648"/>
              <pc:sldLayoutMk cId="0" sldId="2147483650"/>
              <ac:spMk id="5" creationId="{FA92D155-9E56-47E9-88CA-AE989ACFAFC2}"/>
            </ac:spMkLst>
          </pc:spChg>
          <pc:spChg chg="del">
            <ac:chgData name="近藤 良久" userId="e009ed6797ef1c59" providerId="LiveId" clId="{4C8B72ED-D235-4029-B2E6-4FFBF115E084}" dt="2020-01-08T03:08:10.224" v="72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近藤 良久" userId="e009ed6797ef1c59" providerId="LiveId" clId="{4C8B72ED-D235-4029-B2E6-4FFBF115E084}" dt="2020-01-08T03:08:10.764" v="73"/>
            <ac:spMkLst>
              <pc:docMk/>
              <pc:sldMasterMk cId="0" sldId="2147483648"/>
              <pc:sldLayoutMk cId="0" sldId="2147483650"/>
              <ac:spMk id="7" creationId="{AE19D309-49A0-41E0-868B-23E2C6959A41}"/>
            </ac:spMkLst>
          </pc:spChg>
          <pc:spChg chg="add mod">
            <ac:chgData name="近藤 良久" userId="e009ed6797ef1c59" providerId="LiveId" clId="{4C8B72ED-D235-4029-B2E6-4FFBF115E084}" dt="2020-01-08T03:08:10.764" v="73"/>
            <ac:spMkLst>
              <pc:docMk/>
              <pc:sldMasterMk cId="0" sldId="2147483648"/>
              <pc:sldLayoutMk cId="0" sldId="2147483650"/>
              <ac:spMk id="8" creationId="{80EC3FBA-576D-4405-9973-F753FB78B6AC}"/>
            </ac:spMkLst>
          </pc:spChg>
          <pc:spChg chg="del">
            <ac:chgData name="近藤 良久" userId="e009ed6797ef1c59" providerId="LiveId" clId="{4C8B72ED-D235-4029-B2E6-4FFBF115E084}" dt="2020-01-08T03:08:10.224" v="72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del">
            <ac:chgData name="近藤 良久" userId="e009ed6797ef1c59" providerId="LiveId" clId="{4C8B72ED-D235-4029-B2E6-4FFBF115E084}" dt="2020-01-08T03:08:10.224" v="7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近藤 良久" userId="e009ed6797ef1c59" providerId="LiveId" clId="{8AF96B88-470F-448B-9567-57D309A27567}"/>
    <pc:docChg chg="undo modSld">
      <pc:chgData name="近藤 良久" userId="e009ed6797ef1c59" providerId="LiveId" clId="{8AF96B88-470F-448B-9567-57D309A27567}" dt="2020-01-08T04:03:34.691" v="4" actId="20577"/>
      <pc:docMkLst>
        <pc:docMk/>
      </pc:docMkLst>
      <pc:sldChg chg="modSp">
        <pc:chgData name="近藤 良久" userId="e009ed6797ef1c59" providerId="LiveId" clId="{8AF96B88-470F-448B-9567-57D309A27567}" dt="2020-01-08T04:03:34.691" v="4" actId="20577"/>
        <pc:sldMkLst>
          <pc:docMk/>
          <pc:sldMk cId="0" sldId="256"/>
        </pc:sldMkLst>
        <pc:spChg chg="mod">
          <ac:chgData name="近藤 良久" userId="e009ed6797ef1c59" providerId="LiveId" clId="{8AF96B88-470F-448B-9567-57D309A27567}" dt="2020-01-08T04:03:30.883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近藤 良久" userId="e009ed6797ef1c59" providerId="LiveId" clId="{8AF96B88-470F-448B-9567-57D309A27567}" dt="2020-01-08T04:03:34.691" v="4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/>
          <a:lstStyle>
            <a:lvl1pPr algn="l">
              <a:defRPr sz="1300"/>
            </a:lvl1pPr>
          </a:lstStyle>
          <a:p>
            <a:r>
              <a:rPr lang="en-US"/>
              <a:t>doc.: IEEE 802.11-20/0035r0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684" y="0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 anchor="b"/>
          <a:lstStyle>
            <a:lvl1pPr algn="l">
              <a:defRPr sz="1300"/>
            </a:lvl1pPr>
          </a:lstStyle>
          <a:p>
            <a:r>
              <a:rPr lang="en-US"/>
              <a:t>Yoshihisa Kondo,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684" y="9721658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77" tIns="48888" rIns="97777" bIns="48888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8557" y="106794"/>
            <a:ext cx="655434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802.11-20/0035r0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70072" y="106794"/>
            <a:ext cx="845722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2400" y="773113"/>
            <a:ext cx="6797675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559" y="4861705"/>
            <a:ext cx="5209321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86" tIns="49273" rIns="100086" bIns="4927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9061" y="9908983"/>
            <a:ext cx="944931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884" algn="l"/>
                <a:tab pos="1466652" algn="l"/>
                <a:tab pos="2444420" algn="l"/>
                <a:tab pos="3422188" algn="l"/>
                <a:tab pos="4399956" algn="l"/>
                <a:tab pos="5377724" algn="l"/>
                <a:tab pos="6355491" algn="l"/>
                <a:tab pos="7333259" algn="l"/>
                <a:tab pos="8311027" algn="l"/>
                <a:tab pos="9288795" algn="l"/>
                <a:tab pos="10266563" algn="l"/>
                <a:tab pos="11244331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Yoshihisa Kondo,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1568" y="9908982"/>
            <a:ext cx="523697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0007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3" y="9907233"/>
            <a:ext cx="562079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77" tIns="48888" rIns="97777" bIns="48888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7" y="327383"/>
            <a:ext cx="5776930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77" tIns="48888" rIns="97777" bIns="4888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385" y="773811"/>
            <a:ext cx="4739295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77" tIns="48888" rIns="97777" bIns="48888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558" y="4861705"/>
            <a:ext cx="5210947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80112D2-CD72-4A14-BF4F-2B499A514DCA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82385" y="773811"/>
            <a:ext cx="4739295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77" tIns="48888" rIns="97777" bIns="48888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558" y="4861705"/>
            <a:ext cx="5210947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DBB0E31B-4E31-47F7-B20A-EF05C9E4060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D51783D0-E9FF-4EFA-8C88-A51E63FC80CF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2105151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AB39DA8C-0584-4394-B7F3-4AC432FFFD8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4631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EC1B7B-17EE-4AC6-97C3-238692693F4D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2518777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7D1C03EB-00BB-4059-A494-C67FB46EFB1F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295487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347B62AF-833F-44FC-9B87-A16FE1125BB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3510466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785BC0B-3463-4A15-A098-47CB40304159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504F4573-450B-4A96-A573-41B54C98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92D155-9E56-47E9-88CA-AE989ACFAF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2020/1/11</a:t>
            </a:fld>
            <a:endParaRPr lang="en-GB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AE19D309-49A0-41E0-868B-23E2C6959A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80EC3FBA-576D-4405-9973-F753FB78B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C727F1F-5D9E-412D-B4BE-9A9B4595DB7A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BB3E991-83D7-4CD1-9041-B8CF9AF2DA8B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535CA5A-A807-4497-A62E-CD40F1789703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51F75BE-963D-49F9-BFC7-8E849E8CEA6A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44E5E0-74A8-467A-B390-AFA23B87B2D5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44464F3-CBB2-4D6C-8AA2-D6FBAAA97A7F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0209A76-8BE2-4992-85CF-81620F87D2B9}" type="datetime1">
              <a:rPr lang="ja-JP" altLang="en-US" smtClean="0"/>
              <a:t>2020/1/11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3088749-CF5C-40ED-8A36-9829CAC19F05}" type="datetime1">
              <a:rPr lang="ja-JP" altLang="en-US" smtClean="0"/>
              <a:t>2020/1/11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799"/>
            <a:ext cx="7772400" cy="13446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Discussion on Expansion of Multi-Link Aggregation </a:t>
            </a:r>
            <a:r>
              <a:rPr lang="en-GB" dirty="0"/>
              <a:t>to Multi-AP</a:t>
            </a:r>
            <a:br>
              <a:rPr lang="en-US" altLang="ja-JP" dirty="0"/>
            </a:br>
            <a:r>
              <a:rPr lang="en-US" altLang="ja-JP" dirty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63353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</a:t>
            </a:r>
            <a:r>
              <a:rPr lang="en-US" altLang="ja-JP" sz="2000" b="0" dirty="0"/>
              <a:t>20</a:t>
            </a:r>
            <a:r>
              <a:rPr lang="en-GB" sz="2000" b="0" dirty="0"/>
              <a:t>-</a:t>
            </a:r>
            <a:r>
              <a:rPr lang="en-US" altLang="ja-JP" sz="2000" b="0" dirty="0"/>
              <a:t>1</a:t>
            </a:r>
            <a:r>
              <a:rPr lang="en-GB" sz="2000" b="0" dirty="0"/>
              <a:t>-8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C5C2C7B7-9410-4102-B5BC-003718A4C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92659"/>
              </p:ext>
            </p:extLst>
          </p:nvPr>
        </p:nvGraphicFramePr>
        <p:xfrm>
          <a:off x="2674938" y="2438191"/>
          <a:ext cx="7391400" cy="30607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Yoshihisa Kondo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kondo@atr.jp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244848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Hiroyuki Yokoyama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620684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Michio Miyamoto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433304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Ayano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Onishi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ATR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383871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/>
                        <a:t>Toru Osuga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NICT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148793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Taketoshi Nakajima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NICT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591188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/>
                        <a:t>Fumiko </a:t>
                      </a:r>
                      <a:r>
                        <a:rPr lang="en-US" altLang="ja-JP" sz="1100" dirty="0" err="1"/>
                        <a:t>Ohori</a:t>
                      </a:r>
                      <a:endParaRPr lang="en-US" altLang="ja-JP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NICT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755115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Satoko Itaya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NICT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571505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err="1"/>
                        <a:t>Fumihide</a:t>
                      </a:r>
                      <a:r>
                        <a:rPr lang="en-US" altLang="ja-JP" sz="1100" dirty="0"/>
                        <a:t> Kojima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dirty="0"/>
                        <a:t>NICT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2155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85176" cy="44942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Multi-band/Multi-Channel operation (Multi-Link aggregation)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There are many proposals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Framework discussions: [1], [2], …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Transmission</a:t>
            </a:r>
            <a:r>
              <a:rPr lang="ja-JP" altLang="en-US" dirty="0"/>
              <a:t> </a:t>
            </a:r>
            <a:r>
              <a:rPr lang="en-US" altLang="ja-JP" dirty="0"/>
              <a:t>schemes:</a:t>
            </a:r>
            <a:r>
              <a:rPr lang="ja-JP" altLang="en-US" dirty="0"/>
              <a:t> </a:t>
            </a:r>
            <a:r>
              <a:rPr lang="en-US" altLang="ja-JP" dirty="0"/>
              <a:t>[3], [4], …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Multi-AP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are many proposals, but most of them are for PHY resource coordination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RTA [5] is also discussed in </a:t>
            </a:r>
            <a:r>
              <a:rPr lang="en-GB" dirty="0" err="1"/>
              <a:t>TGbe</a:t>
            </a:r>
            <a:r>
              <a:rPr lang="en-GB" dirty="0"/>
              <a:t>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we are going to discuss the following: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Multi-Link aggregation for real-time applications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Expansion of Multi-Link to Multi-AP for more stability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Difference between Single-AP Multi-Link and Multi-AP Multi-Link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driven transmission control for Multi-Link Multi-AP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B994B-FF2E-4C83-8967-2C1530C2E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ja-JP" dirty="0"/>
              <a:t>Discussion on Multi-Link for real-time applications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B1A5CE-E911-4DDE-B68C-EB14E182B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7" y="1519341"/>
            <a:ext cx="8247628" cy="49560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“Link capacity” fluctuates largely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Frequency related factors: interference,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Position related factors: pathloss, shadowing, multipath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Traffic pattern is not uniform but rather “burst” in many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E.g., real-time video streaming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Generally, video encoding operation is done at constant intervals: 16.7 </a:t>
            </a:r>
            <a:r>
              <a:rPr lang="en-US" altLang="ja-JP" dirty="0" err="1"/>
              <a:t>ms</a:t>
            </a:r>
            <a:r>
              <a:rPr lang="en-US" altLang="ja-JP" dirty="0"/>
              <a:t>, for an example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Large number of packets are generated at the same time and arrived at an AP (transmitter) in a short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All packets of a group is needed for decoding the video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Latency becomes large if the bunch of packets are arrived at an AP (transmitter) when link capacity is low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2E6E18-8D54-4CA3-8F8A-0B9984AFBA2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360A59-66A4-4360-BE26-148F6309AB3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244058-4627-4855-8114-C075108EBDDC}"/>
              </a:ext>
            </a:extLst>
          </p:cNvPr>
          <p:cNvSpPr txBox="1"/>
          <p:nvPr/>
        </p:nvSpPr>
        <p:spPr>
          <a:xfrm>
            <a:off x="8469595" y="1124744"/>
            <a:ext cx="118462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capacity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FB656D8-3C1B-4F55-8D93-A5BC71A181D3}"/>
              </a:ext>
            </a:extLst>
          </p:cNvPr>
          <p:cNvCxnSpPr>
            <a:cxnSpLocks/>
          </p:cNvCxnSpPr>
          <p:nvPr/>
        </p:nvCxnSpPr>
        <p:spPr>
          <a:xfrm flipV="1">
            <a:off x="8716810" y="1368415"/>
            <a:ext cx="0" cy="133612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F7CC0A2-116D-4E96-9B8C-A2B97E933850}"/>
              </a:ext>
            </a:extLst>
          </p:cNvPr>
          <p:cNvCxnSpPr>
            <a:cxnSpLocks/>
          </p:cNvCxnSpPr>
          <p:nvPr/>
        </p:nvCxnSpPr>
        <p:spPr>
          <a:xfrm>
            <a:off x="8716810" y="2704542"/>
            <a:ext cx="253530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9B585D97-A4C9-4153-B02E-45860FF272D6}"/>
              </a:ext>
            </a:extLst>
          </p:cNvPr>
          <p:cNvSpPr/>
          <p:nvPr/>
        </p:nvSpPr>
        <p:spPr>
          <a:xfrm>
            <a:off x="8718076" y="1878103"/>
            <a:ext cx="2542886" cy="733275"/>
          </a:xfrm>
          <a:custGeom>
            <a:avLst/>
            <a:gdLst>
              <a:gd name="connsiteX0" fmla="*/ 0 w 4945626"/>
              <a:gd name="connsiteY0" fmla="*/ 1027190 h 1543398"/>
              <a:gd name="connsiteX1" fmla="*/ 526026 w 4945626"/>
              <a:gd name="connsiteY1" fmla="*/ 565074 h 1543398"/>
              <a:gd name="connsiteX2" fmla="*/ 865239 w 4945626"/>
              <a:gd name="connsiteY2" fmla="*/ 619151 h 1543398"/>
              <a:gd name="connsiteX3" fmla="*/ 1592826 w 4945626"/>
              <a:gd name="connsiteY3" fmla="*/ 864958 h 1543398"/>
              <a:gd name="connsiteX4" fmla="*/ 1887794 w 4945626"/>
              <a:gd name="connsiteY4" fmla="*/ 535577 h 1543398"/>
              <a:gd name="connsiteX5" fmla="*/ 2266336 w 4945626"/>
              <a:gd name="connsiteY5" fmla="*/ 1543383 h 1543398"/>
              <a:gd name="connsiteX6" fmla="*/ 2635046 w 4945626"/>
              <a:gd name="connsiteY6" fmla="*/ 560158 h 1543398"/>
              <a:gd name="connsiteX7" fmla="*/ 3323304 w 4945626"/>
              <a:gd name="connsiteY7" fmla="*/ 491332 h 1543398"/>
              <a:gd name="connsiteX8" fmla="*/ 3775588 w 4945626"/>
              <a:gd name="connsiteY8" fmla="*/ 4635 h 1543398"/>
              <a:gd name="connsiteX9" fmla="*/ 4581833 w 4945626"/>
              <a:gd name="connsiteY9" fmla="*/ 820712 h 1543398"/>
              <a:gd name="connsiteX10" fmla="*/ 4945626 w 4945626"/>
              <a:gd name="connsiteY10" fmla="*/ 452003 h 1543398"/>
              <a:gd name="connsiteX0" fmla="*/ 0 w 4945626"/>
              <a:gd name="connsiteY0" fmla="*/ 1027190 h 3119975"/>
              <a:gd name="connsiteX1" fmla="*/ 526026 w 4945626"/>
              <a:gd name="connsiteY1" fmla="*/ 565074 h 3119975"/>
              <a:gd name="connsiteX2" fmla="*/ 865239 w 4945626"/>
              <a:gd name="connsiteY2" fmla="*/ 619151 h 3119975"/>
              <a:gd name="connsiteX3" fmla="*/ 1592826 w 4945626"/>
              <a:gd name="connsiteY3" fmla="*/ 864958 h 3119975"/>
              <a:gd name="connsiteX4" fmla="*/ 1887794 w 4945626"/>
              <a:gd name="connsiteY4" fmla="*/ 535577 h 3119975"/>
              <a:gd name="connsiteX5" fmla="*/ 2207342 w 4945626"/>
              <a:gd name="connsiteY5" fmla="*/ 3119970 h 3119975"/>
              <a:gd name="connsiteX6" fmla="*/ 2635046 w 4945626"/>
              <a:gd name="connsiteY6" fmla="*/ 560158 h 3119975"/>
              <a:gd name="connsiteX7" fmla="*/ 3323304 w 4945626"/>
              <a:gd name="connsiteY7" fmla="*/ 491332 h 3119975"/>
              <a:gd name="connsiteX8" fmla="*/ 3775588 w 4945626"/>
              <a:gd name="connsiteY8" fmla="*/ 4635 h 3119975"/>
              <a:gd name="connsiteX9" fmla="*/ 4581833 w 4945626"/>
              <a:gd name="connsiteY9" fmla="*/ 820712 h 3119975"/>
              <a:gd name="connsiteX10" fmla="*/ 4945626 w 4945626"/>
              <a:gd name="connsiteY10" fmla="*/ 452003 h 3119975"/>
              <a:gd name="connsiteX0" fmla="*/ 0 w 4945626"/>
              <a:gd name="connsiteY0" fmla="*/ 1028941 h 3131627"/>
              <a:gd name="connsiteX1" fmla="*/ 526026 w 4945626"/>
              <a:gd name="connsiteY1" fmla="*/ 566825 h 3131627"/>
              <a:gd name="connsiteX2" fmla="*/ 865239 w 4945626"/>
              <a:gd name="connsiteY2" fmla="*/ 620902 h 3131627"/>
              <a:gd name="connsiteX3" fmla="*/ 1592826 w 4945626"/>
              <a:gd name="connsiteY3" fmla="*/ 866709 h 3131627"/>
              <a:gd name="connsiteX4" fmla="*/ 1887794 w 4945626"/>
              <a:gd name="connsiteY4" fmla="*/ 537328 h 3131627"/>
              <a:gd name="connsiteX5" fmla="*/ 2207342 w 4945626"/>
              <a:gd name="connsiteY5" fmla="*/ 3121721 h 3131627"/>
              <a:gd name="connsiteX6" fmla="*/ 2762865 w 4945626"/>
              <a:gd name="connsiteY6" fmla="*/ 1392059 h 3131627"/>
              <a:gd name="connsiteX7" fmla="*/ 3323304 w 4945626"/>
              <a:gd name="connsiteY7" fmla="*/ 493083 h 3131627"/>
              <a:gd name="connsiteX8" fmla="*/ 3775588 w 4945626"/>
              <a:gd name="connsiteY8" fmla="*/ 6386 h 3131627"/>
              <a:gd name="connsiteX9" fmla="*/ 4581833 w 4945626"/>
              <a:gd name="connsiteY9" fmla="*/ 822463 h 3131627"/>
              <a:gd name="connsiteX10" fmla="*/ 4945626 w 4945626"/>
              <a:gd name="connsiteY10" fmla="*/ 453754 h 3131627"/>
              <a:gd name="connsiteX0" fmla="*/ 0 w 4945626"/>
              <a:gd name="connsiteY0" fmla="*/ 1028941 h 2757456"/>
              <a:gd name="connsiteX1" fmla="*/ 526026 w 4945626"/>
              <a:gd name="connsiteY1" fmla="*/ 566825 h 2757456"/>
              <a:gd name="connsiteX2" fmla="*/ 865239 w 4945626"/>
              <a:gd name="connsiteY2" fmla="*/ 620902 h 2757456"/>
              <a:gd name="connsiteX3" fmla="*/ 1592826 w 4945626"/>
              <a:gd name="connsiteY3" fmla="*/ 866709 h 2757456"/>
              <a:gd name="connsiteX4" fmla="*/ 1887794 w 4945626"/>
              <a:gd name="connsiteY4" fmla="*/ 537328 h 2757456"/>
              <a:gd name="connsiteX5" fmla="*/ 2251587 w 4945626"/>
              <a:gd name="connsiteY5" fmla="*/ 2745014 h 2757456"/>
              <a:gd name="connsiteX6" fmla="*/ 2762865 w 4945626"/>
              <a:gd name="connsiteY6" fmla="*/ 1392059 h 2757456"/>
              <a:gd name="connsiteX7" fmla="*/ 3323304 w 4945626"/>
              <a:gd name="connsiteY7" fmla="*/ 493083 h 2757456"/>
              <a:gd name="connsiteX8" fmla="*/ 3775588 w 4945626"/>
              <a:gd name="connsiteY8" fmla="*/ 6386 h 2757456"/>
              <a:gd name="connsiteX9" fmla="*/ 4581833 w 4945626"/>
              <a:gd name="connsiteY9" fmla="*/ 822463 h 2757456"/>
              <a:gd name="connsiteX10" fmla="*/ 4945626 w 4945626"/>
              <a:gd name="connsiteY10" fmla="*/ 453754 h 2757456"/>
              <a:gd name="connsiteX0" fmla="*/ 0 w 4945626"/>
              <a:gd name="connsiteY0" fmla="*/ 1031285 h 2758407"/>
              <a:gd name="connsiteX1" fmla="*/ 526026 w 4945626"/>
              <a:gd name="connsiteY1" fmla="*/ 569169 h 2758407"/>
              <a:gd name="connsiteX2" fmla="*/ 865239 w 4945626"/>
              <a:gd name="connsiteY2" fmla="*/ 623246 h 2758407"/>
              <a:gd name="connsiteX3" fmla="*/ 1592826 w 4945626"/>
              <a:gd name="connsiteY3" fmla="*/ 869053 h 2758407"/>
              <a:gd name="connsiteX4" fmla="*/ 1887794 w 4945626"/>
              <a:gd name="connsiteY4" fmla="*/ 539672 h 2758407"/>
              <a:gd name="connsiteX5" fmla="*/ 2251587 w 4945626"/>
              <a:gd name="connsiteY5" fmla="*/ 2747358 h 2758407"/>
              <a:gd name="connsiteX6" fmla="*/ 2762865 w 4945626"/>
              <a:gd name="connsiteY6" fmla="*/ 1394403 h 2758407"/>
              <a:gd name="connsiteX7" fmla="*/ 3279059 w 4945626"/>
              <a:gd name="connsiteY7" fmla="*/ 1444171 h 2758407"/>
              <a:gd name="connsiteX8" fmla="*/ 3775588 w 4945626"/>
              <a:gd name="connsiteY8" fmla="*/ 8730 h 2758407"/>
              <a:gd name="connsiteX9" fmla="*/ 4581833 w 4945626"/>
              <a:gd name="connsiteY9" fmla="*/ 824807 h 2758407"/>
              <a:gd name="connsiteX10" fmla="*/ 4945626 w 4945626"/>
              <a:gd name="connsiteY10" fmla="*/ 456098 h 2758407"/>
              <a:gd name="connsiteX0" fmla="*/ 0 w 4945626"/>
              <a:gd name="connsiteY0" fmla="*/ 1031285 h 2758406"/>
              <a:gd name="connsiteX1" fmla="*/ 526026 w 4945626"/>
              <a:gd name="connsiteY1" fmla="*/ 569169 h 2758406"/>
              <a:gd name="connsiteX2" fmla="*/ 865239 w 4945626"/>
              <a:gd name="connsiteY2" fmla="*/ 623246 h 2758406"/>
              <a:gd name="connsiteX3" fmla="*/ 1366684 w 4945626"/>
              <a:gd name="connsiteY3" fmla="*/ 855102 h 2758406"/>
              <a:gd name="connsiteX4" fmla="*/ 1887794 w 4945626"/>
              <a:gd name="connsiteY4" fmla="*/ 539672 h 2758406"/>
              <a:gd name="connsiteX5" fmla="*/ 2251587 w 4945626"/>
              <a:gd name="connsiteY5" fmla="*/ 2747358 h 2758406"/>
              <a:gd name="connsiteX6" fmla="*/ 2762865 w 4945626"/>
              <a:gd name="connsiteY6" fmla="*/ 1394403 h 2758406"/>
              <a:gd name="connsiteX7" fmla="*/ 3279059 w 4945626"/>
              <a:gd name="connsiteY7" fmla="*/ 1444171 h 2758406"/>
              <a:gd name="connsiteX8" fmla="*/ 3775588 w 4945626"/>
              <a:gd name="connsiteY8" fmla="*/ 8730 h 2758406"/>
              <a:gd name="connsiteX9" fmla="*/ 4581833 w 4945626"/>
              <a:gd name="connsiteY9" fmla="*/ 824807 h 2758406"/>
              <a:gd name="connsiteX10" fmla="*/ 4945626 w 4945626"/>
              <a:gd name="connsiteY10" fmla="*/ 456098 h 2758406"/>
              <a:gd name="connsiteX0" fmla="*/ 0 w 4945626"/>
              <a:gd name="connsiteY0" fmla="*/ 1031285 h 3260507"/>
              <a:gd name="connsiteX1" fmla="*/ 526026 w 4945626"/>
              <a:gd name="connsiteY1" fmla="*/ 569169 h 3260507"/>
              <a:gd name="connsiteX2" fmla="*/ 865239 w 4945626"/>
              <a:gd name="connsiteY2" fmla="*/ 623246 h 3260507"/>
              <a:gd name="connsiteX3" fmla="*/ 1366684 w 4945626"/>
              <a:gd name="connsiteY3" fmla="*/ 855102 h 3260507"/>
              <a:gd name="connsiteX4" fmla="*/ 1887794 w 4945626"/>
              <a:gd name="connsiteY4" fmla="*/ 539672 h 3260507"/>
              <a:gd name="connsiteX5" fmla="*/ 2251588 w 4945626"/>
              <a:gd name="connsiteY5" fmla="*/ 3252047 h 3260507"/>
              <a:gd name="connsiteX6" fmla="*/ 2762865 w 4945626"/>
              <a:gd name="connsiteY6" fmla="*/ 1394403 h 3260507"/>
              <a:gd name="connsiteX7" fmla="*/ 3279059 w 4945626"/>
              <a:gd name="connsiteY7" fmla="*/ 1444171 h 3260507"/>
              <a:gd name="connsiteX8" fmla="*/ 3775588 w 4945626"/>
              <a:gd name="connsiteY8" fmla="*/ 8730 h 3260507"/>
              <a:gd name="connsiteX9" fmla="*/ 4581833 w 4945626"/>
              <a:gd name="connsiteY9" fmla="*/ 824807 h 3260507"/>
              <a:gd name="connsiteX10" fmla="*/ 4945626 w 4945626"/>
              <a:gd name="connsiteY10" fmla="*/ 456098 h 3260507"/>
              <a:gd name="connsiteX0" fmla="*/ 0 w 4945626"/>
              <a:gd name="connsiteY0" fmla="*/ 1031285 h 3267828"/>
              <a:gd name="connsiteX1" fmla="*/ 526026 w 4945626"/>
              <a:gd name="connsiteY1" fmla="*/ 569169 h 3267828"/>
              <a:gd name="connsiteX2" fmla="*/ 865239 w 4945626"/>
              <a:gd name="connsiteY2" fmla="*/ 623246 h 3267828"/>
              <a:gd name="connsiteX3" fmla="*/ 1366684 w 4945626"/>
              <a:gd name="connsiteY3" fmla="*/ 855102 h 3267828"/>
              <a:gd name="connsiteX4" fmla="*/ 1887794 w 4945626"/>
              <a:gd name="connsiteY4" fmla="*/ 539672 h 3267828"/>
              <a:gd name="connsiteX5" fmla="*/ 2251588 w 4945626"/>
              <a:gd name="connsiteY5" fmla="*/ 3252047 h 3267828"/>
              <a:gd name="connsiteX6" fmla="*/ 2835001 w 4945626"/>
              <a:gd name="connsiteY6" fmla="*/ 1646750 h 3267828"/>
              <a:gd name="connsiteX7" fmla="*/ 3279059 w 4945626"/>
              <a:gd name="connsiteY7" fmla="*/ 1444171 h 3267828"/>
              <a:gd name="connsiteX8" fmla="*/ 3775588 w 4945626"/>
              <a:gd name="connsiteY8" fmla="*/ 8730 h 3267828"/>
              <a:gd name="connsiteX9" fmla="*/ 4581833 w 4945626"/>
              <a:gd name="connsiteY9" fmla="*/ 824807 h 3267828"/>
              <a:gd name="connsiteX10" fmla="*/ 4945626 w 4945626"/>
              <a:gd name="connsiteY10" fmla="*/ 456098 h 3267828"/>
              <a:gd name="connsiteX0" fmla="*/ 0 w 4945626"/>
              <a:gd name="connsiteY0" fmla="*/ 1031285 h 3263183"/>
              <a:gd name="connsiteX1" fmla="*/ 526026 w 4945626"/>
              <a:gd name="connsiteY1" fmla="*/ 569169 h 3263183"/>
              <a:gd name="connsiteX2" fmla="*/ 865239 w 4945626"/>
              <a:gd name="connsiteY2" fmla="*/ 623246 h 3263183"/>
              <a:gd name="connsiteX3" fmla="*/ 1366684 w 4945626"/>
              <a:gd name="connsiteY3" fmla="*/ 855102 h 3263183"/>
              <a:gd name="connsiteX4" fmla="*/ 1887794 w 4945626"/>
              <a:gd name="connsiteY4" fmla="*/ 539672 h 3263183"/>
              <a:gd name="connsiteX5" fmla="*/ 2251588 w 4945626"/>
              <a:gd name="connsiteY5" fmla="*/ 3252047 h 3263183"/>
              <a:gd name="connsiteX6" fmla="*/ 2835001 w 4945626"/>
              <a:gd name="connsiteY6" fmla="*/ 1499547 h 3263183"/>
              <a:gd name="connsiteX7" fmla="*/ 3279059 w 4945626"/>
              <a:gd name="connsiteY7" fmla="*/ 1444171 h 3263183"/>
              <a:gd name="connsiteX8" fmla="*/ 3775588 w 4945626"/>
              <a:gd name="connsiteY8" fmla="*/ 8730 h 3263183"/>
              <a:gd name="connsiteX9" fmla="*/ 4581833 w 4945626"/>
              <a:gd name="connsiteY9" fmla="*/ 824807 h 3263183"/>
              <a:gd name="connsiteX10" fmla="*/ 4945626 w 4945626"/>
              <a:gd name="connsiteY10" fmla="*/ 456098 h 3263183"/>
              <a:gd name="connsiteX0" fmla="*/ 0 w 4945626"/>
              <a:gd name="connsiteY0" fmla="*/ 1031285 h 3262556"/>
              <a:gd name="connsiteX1" fmla="*/ 526026 w 4945626"/>
              <a:gd name="connsiteY1" fmla="*/ 569169 h 3262556"/>
              <a:gd name="connsiteX2" fmla="*/ 865239 w 4945626"/>
              <a:gd name="connsiteY2" fmla="*/ 623246 h 3262556"/>
              <a:gd name="connsiteX3" fmla="*/ 1366684 w 4945626"/>
              <a:gd name="connsiteY3" fmla="*/ 855102 h 3262556"/>
              <a:gd name="connsiteX4" fmla="*/ 1887794 w 4945626"/>
              <a:gd name="connsiteY4" fmla="*/ 539672 h 3262556"/>
              <a:gd name="connsiteX5" fmla="*/ 2251588 w 4945626"/>
              <a:gd name="connsiteY5" fmla="*/ 3252047 h 3262556"/>
              <a:gd name="connsiteX6" fmla="*/ 2835001 w 4945626"/>
              <a:gd name="connsiteY6" fmla="*/ 1499547 h 3262556"/>
              <a:gd name="connsiteX7" fmla="*/ 3279059 w 4945626"/>
              <a:gd name="connsiteY7" fmla="*/ 1444171 h 3262556"/>
              <a:gd name="connsiteX8" fmla="*/ 3775588 w 4945626"/>
              <a:gd name="connsiteY8" fmla="*/ 8730 h 3262556"/>
              <a:gd name="connsiteX9" fmla="*/ 4581833 w 4945626"/>
              <a:gd name="connsiteY9" fmla="*/ 824807 h 3262556"/>
              <a:gd name="connsiteX10" fmla="*/ 4945626 w 4945626"/>
              <a:gd name="connsiteY10" fmla="*/ 456098 h 326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45626" h="3262556">
                <a:moveTo>
                  <a:pt x="0" y="1031285"/>
                </a:moveTo>
                <a:cubicBezTo>
                  <a:pt x="190910" y="834230"/>
                  <a:pt x="381820" y="637175"/>
                  <a:pt x="526026" y="569169"/>
                </a:cubicBezTo>
                <a:cubicBezTo>
                  <a:pt x="670233" y="501162"/>
                  <a:pt x="725129" y="575591"/>
                  <a:pt x="865239" y="623246"/>
                </a:cubicBezTo>
                <a:cubicBezTo>
                  <a:pt x="1005349" y="670901"/>
                  <a:pt x="1196258" y="869031"/>
                  <a:pt x="1366684" y="855102"/>
                </a:cubicBezTo>
                <a:cubicBezTo>
                  <a:pt x="1537110" y="841173"/>
                  <a:pt x="1740310" y="140181"/>
                  <a:pt x="1887794" y="539672"/>
                </a:cubicBezTo>
                <a:cubicBezTo>
                  <a:pt x="2035278" y="939163"/>
                  <a:pt x="2093720" y="3092068"/>
                  <a:pt x="2251588" y="3252047"/>
                </a:cubicBezTo>
                <a:cubicBezTo>
                  <a:pt x="2409456" y="3412026"/>
                  <a:pt x="2645721" y="1695718"/>
                  <a:pt x="2835001" y="1499547"/>
                </a:cubicBezTo>
                <a:cubicBezTo>
                  <a:pt x="3024281" y="1303376"/>
                  <a:pt x="3122294" y="1692641"/>
                  <a:pt x="3279059" y="1444171"/>
                </a:cubicBezTo>
                <a:cubicBezTo>
                  <a:pt x="3435824" y="1195701"/>
                  <a:pt x="3558459" y="111957"/>
                  <a:pt x="3775588" y="8730"/>
                </a:cubicBezTo>
                <a:cubicBezTo>
                  <a:pt x="3992717" y="-94497"/>
                  <a:pt x="4386827" y="750246"/>
                  <a:pt x="4581833" y="824807"/>
                </a:cubicBezTo>
                <a:cubicBezTo>
                  <a:pt x="4776839" y="899368"/>
                  <a:pt x="4861232" y="677733"/>
                  <a:pt x="4945626" y="456098"/>
                </a:cubicBezTo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E279549A-7738-4446-AE82-410F9AA5F871}"/>
              </a:ext>
            </a:extLst>
          </p:cNvPr>
          <p:cNvSpPr/>
          <p:nvPr/>
        </p:nvSpPr>
        <p:spPr>
          <a:xfrm>
            <a:off x="9082381" y="3638109"/>
            <a:ext cx="132958" cy="868959"/>
          </a:xfrm>
          <a:custGeom>
            <a:avLst/>
            <a:gdLst>
              <a:gd name="connsiteX0" fmla="*/ 0 w 442452"/>
              <a:gd name="connsiteY0" fmla="*/ 1666573 h 1666573"/>
              <a:gd name="connsiteX1" fmla="*/ 206477 w 442452"/>
              <a:gd name="connsiteY1" fmla="*/ 5 h 1666573"/>
              <a:gd name="connsiteX2" fmla="*/ 442452 w 442452"/>
              <a:gd name="connsiteY2" fmla="*/ 1651824 h 166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666573">
                <a:moveTo>
                  <a:pt x="0" y="1666573"/>
                </a:moveTo>
                <a:cubicBezTo>
                  <a:pt x="66367" y="834518"/>
                  <a:pt x="132735" y="2463"/>
                  <a:pt x="206477" y="5"/>
                </a:cubicBezTo>
                <a:cubicBezTo>
                  <a:pt x="280219" y="-2453"/>
                  <a:pt x="361335" y="824685"/>
                  <a:pt x="442452" y="1651824"/>
                </a:cubicBezTo>
              </a:path>
            </a:pathLst>
          </a:cu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1D735387-B1FA-4B71-BE2E-9FB59008AB4B}"/>
              </a:ext>
            </a:extLst>
          </p:cNvPr>
          <p:cNvSpPr/>
          <p:nvPr/>
        </p:nvSpPr>
        <p:spPr>
          <a:xfrm>
            <a:off x="9934540" y="3456721"/>
            <a:ext cx="132960" cy="1050344"/>
          </a:xfrm>
          <a:custGeom>
            <a:avLst/>
            <a:gdLst>
              <a:gd name="connsiteX0" fmla="*/ 0 w 442452"/>
              <a:gd name="connsiteY0" fmla="*/ 1666573 h 1666573"/>
              <a:gd name="connsiteX1" fmla="*/ 206477 w 442452"/>
              <a:gd name="connsiteY1" fmla="*/ 5 h 1666573"/>
              <a:gd name="connsiteX2" fmla="*/ 442452 w 442452"/>
              <a:gd name="connsiteY2" fmla="*/ 1651824 h 166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666573">
                <a:moveTo>
                  <a:pt x="0" y="1666573"/>
                </a:moveTo>
                <a:cubicBezTo>
                  <a:pt x="66367" y="834518"/>
                  <a:pt x="132735" y="2463"/>
                  <a:pt x="206477" y="5"/>
                </a:cubicBezTo>
                <a:cubicBezTo>
                  <a:pt x="280219" y="-2453"/>
                  <a:pt x="361335" y="824685"/>
                  <a:pt x="442452" y="1651824"/>
                </a:cubicBezTo>
              </a:path>
            </a:pathLst>
          </a:cu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52CBFF7A-6003-47E1-AA32-6D45D7949961}"/>
              </a:ext>
            </a:extLst>
          </p:cNvPr>
          <p:cNvSpPr/>
          <p:nvPr/>
        </p:nvSpPr>
        <p:spPr>
          <a:xfrm>
            <a:off x="10775521" y="3539589"/>
            <a:ext cx="132958" cy="967480"/>
          </a:xfrm>
          <a:custGeom>
            <a:avLst/>
            <a:gdLst>
              <a:gd name="connsiteX0" fmla="*/ 0 w 442452"/>
              <a:gd name="connsiteY0" fmla="*/ 1666573 h 1666573"/>
              <a:gd name="connsiteX1" fmla="*/ 206477 w 442452"/>
              <a:gd name="connsiteY1" fmla="*/ 5 h 1666573"/>
              <a:gd name="connsiteX2" fmla="*/ 442452 w 442452"/>
              <a:gd name="connsiteY2" fmla="*/ 1651824 h 166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666573">
                <a:moveTo>
                  <a:pt x="0" y="1666573"/>
                </a:moveTo>
                <a:cubicBezTo>
                  <a:pt x="66367" y="834518"/>
                  <a:pt x="132735" y="2463"/>
                  <a:pt x="206477" y="5"/>
                </a:cubicBezTo>
                <a:cubicBezTo>
                  <a:pt x="280219" y="-2453"/>
                  <a:pt x="361335" y="824685"/>
                  <a:pt x="442452" y="1651824"/>
                </a:cubicBezTo>
              </a:path>
            </a:pathLst>
          </a:cu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3BD30B6-A98C-4D7C-9620-3EA3EA90C2CB}"/>
              </a:ext>
            </a:extLst>
          </p:cNvPr>
          <p:cNvCxnSpPr>
            <a:cxnSpLocks/>
          </p:cNvCxnSpPr>
          <p:nvPr/>
        </p:nvCxnSpPr>
        <p:spPr>
          <a:xfrm flipV="1">
            <a:off x="8716810" y="3170947"/>
            <a:ext cx="0" cy="133612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806CB5AC-7048-4EE6-BBA8-D217281D9184}"/>
              </a:ext>
            </a:extLst>
          </p:cNvPr>
          <p:cNvCxnSpPr/>
          <p:nvPr/>
        </p:nvCxnSpPr>
        <p:spPr>
          <a:xfrm>
            <a:off x="8716810" y="4507074"/>
            <a:ext cx="253530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67A592D-1317-47C8-879A-65F9D067F196}"/>
              </a:ext>
            </a:extLst>
          </p:cNvPr>
          <p:cNvSpPr txBox="1"/>
          <p:nvPr/>
        </p:nvSpPr>
        <p:spPr>
          <a:xfrm>
            <a:off x="11309923" y="2695254"/>
            <a:ext cx="44762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D7C11A7-2310-433B-A134-499B8AAABB93}"/>
              </a:ext>
            </a:extLst>
          </p:cNvPr>
          <p:cNvSpPr txBox="1"/>
          <p:nvPr/>
        </p:nvSpPr>
        <p:spPr>
          <a:xfrm>
            <a:off x="8469595" y="2907903"/>
            <a:ext cx="158684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arrival rate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E1D6FA7-7183-4E81-A96F-A9BEACB0042B}"/>
              </a:ext>
            </a:extLst>
          </p:cNvPr>
          <p:cNvSpPr txBox="1"/>
          <p:nvPr/>
        </p:nvSpPr>
        <p:spPr>
          <a:xfrm>
            <a:off x="11313930" y="4505543"/>
            <a:ext cx="44762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フリーフォーム: 図形 51">
            <a:extLst>
              <a:ext uri="{FF2B5EF4-FFF2-40B4-BE49-F238E27FC236}">
                <a16:creationId xmlns:a16="http://schemas.microsoft.com/office/drawing/2014/main" id="{EAFA89E8-3698-4521-923C-A1082635D4F6}"/>
              </a:ext>
            </a:extLst>
          </p:cNvPr>
          <p:cNvSpPr/>
          <p:nvPr/>
        </p:nvSpPr>
        <p:spPr>
          <a:xfrm>
            <a:off x="10775519" y="5362382"/>
            <a:ext cx="162000" cy="718435"/>
          </a:xfrm>
          <a:custGeom>
            <a:avLst/>
            <a:gdLst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57150 w 64294"/>
              <a:gd name="connsiteY2" fmla="*/ 21431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64294 w 64294"/>
              <a:gd name="connsiteY2" fmla="*/ 11906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52388 w 64294"/>
              <a:gd name="connsiteY2" fmla="*/ 18532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52084 h 456847"/>
              <a:gd name="connsiteX1" fmla="*/ 11448 w 64294"/>
              <a:gd name="connsiteY1" fmla="*/ 0 h 456847"/>
              <a:gd name="connsiteX2" fmla="*/ 52388 w 64294"/>
              <a:gd name="connsiteY2" fmla="*/ 39610 h 456847"/>
              <a:gd name="connsiteX3" fmla="*/ 64294 w 64294"/>
              <a:gd name="connsiteY3" fmla="*/ 456847 h 456847"/>
              <a:gd name="connsiteX4" fmla="*/ 64294 w 64294"/>
              <a:gd name="connsiteY4" fmla="*/ 456847 h 456847"/>
              <a:gd name="connsiteX5" fmla="*/ 64294 w 64294"/>
              <a:gd name="connsiteY5" fmla="*/ 456847 h 456847"/>
              <a:gd name="connsiteX0" fmla="*/ 0 w 64294"/>
              <a:gd name="connsiteY0" fmla="*/ 452084 h 456847"/>
              <a:gd name="connsiteX1" fmla="*/ 11448 w 64294"/>
              <a:gd name="connsiteY1" fmla="*/ 0 h 456847"/>
              <a:gd name="connsiteX2" fmla="*/ 57609 w 64294"/>
              <a:gd name="connsiteY2" fmla="*/ 39609 h 456847"/>
              <a:gd name="connsiteX3" fmla="*/ 64294 w 64294"/>
              <a:gd name="connsiteY3" fmla="*/ 456847 h 456847"/>
              <a:gd name="connsiteX4" fmla="*/ 64294 w 64294"/>
              <a:gd name="connsiteY4" fmla="*/ 456847 h 456847"/>
              <a:gd name="connsiteX5" fmla="*/ 64294 w 64294"/>
              <a:gd name="connsiteY5" fmla="*/ 456847 h 456847"/>
              <a:gd name="connsiteX0" fmla="*/ 0 w 64294"/>
              <a:gd name="connsiteY0" fmla="*/ 430070 h 434833"/>
              <a:gd name="connsiteX1" fmla="*/ 11448 w 64294"/>
              <a:gd name="connsiteY1" fmla="*/ 0 h 434833"/>
              <a:gd name="connsiteX2" fmla="*/ 57609 w 64294"/>
              <a:gd name="connsiteY2" fmla="*/ 17595 h 434833"/>
              <a:gd name="connsiteX3" fmla="*/ 64294 w 64294"/>
              <a:gd name="connsiteY3" fmla="*/ 434833 h 434833"/>
              <a:gd name="connsiteX4" fmla="*/ 64294 w 64294"/>
              <a:gd name="connsiteY4" fmla="*/ 434833 h 434833"/>
              <a:gd name="connsiteX5" fmla="*/ 64294 w 64294"/>
              <a:gd name="connsiteY5" fmla="*/ 434833 h 434833"/>
              <a:gd name="connsiteX0" fmla="*/ 0 w 64294"/>
              <a:gd name="connsiteY0" fmla="*/ 430070 h 434833"/>
              <a:gd name="connsiteX1" fmla="*/ 11448 w 64294"/>
              <a:gd name="connsiteY1" fmla="*/ 0 h 434833"/>
              <a:gd name="connsiteX2" fmla="*/ 61185 w 64294"/>
              <a:gd name="connsiteY2" fmla="*/ 43611 h 434833"/>
              <a:gd name="connsiteX3" fmla="*/ 64294 w 64294"/>
              <a:gd name="connsiteY3" fmla="*/ 434833 h 434833"/>
              <a:gd name="connsiteX4" fmla="*/ 64294 w 64294"/>
              <a:gd name="connsiteY4" fmla="*/ 434833 h 434833"/>
              <a:gd name="connsiteX5" fmla="*/ 64294 w 64294"/>
              <a:gd name="connsiteY5" fmla="*/ 434833 h 434833"/>
              <a:gd name="connsiteX0" fmla="*/ 0 w 64294"/>
              <a:gd name="connsiteY0" fmla="*/ 448081 h 452844"/>
              <a:gd name="connsiteX1" fmla="*/ 11448 w 64294"/>
              <a:gd name="connsiteY1" fmla="*/ 0 h 452844"/>
              <a:gd name="connsiteX2" fmla="*/ 61185 w 64294"/>
              <a:gd name="connsiteY2" fmla="*/ 61622 h 452844"/>
              <a:gd name="connsiteX3" fmla="*/ 64294 w 64294"/>
              <a:gd name="connsiteY3" fmla="*/ 452844 h 452844"/>
              <a:gd name="connsiteX4" fmla="*/ 64294 w 64294"/>
              <a:gd name="connsiteY4" fmla="*/ 452844 h 452844"/>
              <a:gd name="connsiteX5" fmla="*/ 64294 w 64294"/>
              <a:gd name="connsiteY5" fmla="*/ 452844 h 452844"/>
              <a:gd name="connsiteX0" fmla="*/ 0 w 64294"/>
              <a:gd name="connsiteY0" fmla="*/ 448081 h 452844"/>
              <a:gd name="connsiteX1" fmla="*/ 11448 w 64294"/>
              <a:gd name="connsiteY1" fmla="*/ 0 h 452844"/>
              <a:gd name="connsiteX2" fmla="*/ 61185 w 64294"/>
              <a:gd name="connsiteY2" fmla="*/ 40609 h 452844"/>
              <a:gd name="connsiteX3" fmla="*/ 64294 w 64294"/>
              <a:gd name="connsiteY3" fmla="*/ 452844 h 452844"/>
              <a:gd name="connsiteX4" fmla="*/ 64294 w 64294"/>
              <a:gd name="connsiteY4" fmla="*/ 452844 h 452844"/>
              <a:gd name="connsiteX5" fmla="*/ 64294 w 64294"/>
              <a:gd name="connsiteY5" fmla="*/ 452844 h 45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294" h="452844">
                <a:moveTo>
                  <a:pt x="0" y="448081"/>
                </a:moveTo>
                <a:lnTo>
                  <a:pt x="11448" y="0"/>
                </a:lnTo>
                <a:lnTo>
                  <a:pt x="61185" y="40609"/>
                </a:lnTo>
                <a:cubicBezTo>
                  <a:pt x="62221" y="171016"/>
                  <a:pt x="63258" y="322437"/>
                  <a:pt x="64294" y="452844"/>
                </a:cubicBezTo>
                <a:lnTo>
                  <a:pt x="64294" y="452844"/>
                </a:lnTo>
                <a:lnTo>
                  <a:pt x="64294" y="452844"/>
                </a:lnTo>
              </a:path>
            </a:pathLst>
          </a:custGeom>
          <a:pattFill prst="wdUpDiag">
            <a:fgClr>
              <a:srgbClr val="FF0000"/>
            </a:fgClr>
            <a:bgClr>
              <a:schemeClr val="bg1"/>
            </a:bgClr>
          </a:patt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06A73DF6-7416-4236-A5E3-8119361252D5}"/>
              </a:ext>
            </a:extLst>
          </p:cNvPr>
          <p:cNvSpPr/>
          <p:nvPr/>
        </p:nvSpPr>
        <p:spPr>
          <a:xfrm>
            <a:off x="9934265" y="5628439"/>
            <a:ext cx="364970" cy="462788"/>
          </a:xfrm>
          <a:custGeom>
            <a:avLst/>
            <a:gdLst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57150 w 64294"/>
              <a:gd name="connsiteY2" fmla="*/ 21431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64294 w 64294"/>
              <a:gd name="connsiteY2" fmla="*/ 11906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19100 h 423863"/>
              <a:gd name="connsiteX1" fmla="*/ 3282 w 64294"/>
              <a:gd name="connsiteY1" fmla="*/ 73892 h 423863"/>
              <a:gd name="connsiteX2" fmla="*/ 64294 w 64294"/>
              <a:gd name="connsiteY2" fmla="*/ 0 h 423863"/>
              <a:gd name="connsiteX3" fmla="*/ 64294 w 64294"/>
              <a:gd name="connsiteY3" fmla="*/ 423863 h 423863"/>
              <a:gd name="connsiteX4" fmla="*/ 64294 w 64294"/>
              <a:gd name="connsiteY4" fmla="*/ 423863 h 423863"/>
              <a:gd name="connsiteX5" fmla="*/ 64294 w 64294"/>
              <a:gd name="connsiteY5" fmla="*/ 423863 h 423863"/>
              <a:gd name="connsiteX0" fmla="*/ 0 w 71731"/>
              <a:gd name="connsiteY0" fmla="*/ 578440 h 583203"/>
              <a:gd name="connsiteX1" fmla="*/ 3282 w 71731"/>
              <a:gd name="connsiteY1" fmla="*/ 233232 h 583203"/>
              <a:gd name="connsiteX2" fmla="*/ 71731 w 71731"/>
              <a:gd name="connsiteY2" fmla="*/ 0 h 583203"/>
              <a:gd name="connsiteX3" fmla="*/ 64294 w 71731"/>
              <a:gd name="connsiteY3" fmla="*/ 583203 h 583203"/>
              <a:gd name="connsiteX4" fmla="*/ 64294 w 71731"/>
              <a:gd name="connsiteY4" fmla="*/ 583203 h 583203"/>
              <a:gd name="connsiteX5" fmla="*/ 64294 w 71731"/>
              <a:gd name="connsiteY5" fmla="*/ 583203 h 583203"/>
              <a:gd name="connsiteX0" fmla="*/ 0 w 71731"/>
              <a:gd name="connsiteY0" fmla="*/ 578440 h 583203"/>
              <a:gd name="connsiteX1" fmla="*/ 3282 w 71731"/>
              <a:gd name="connsiteY1" fmla="*/ 233232 h 583203"/>
              <a:gd name="connsiteX2" fmla="*/ 71731 w 71731"/>
              <a:gd name="connsiteY2" fmla="*/ 0 h 583203"/>
              <a:gd name="connsiteX3" fmla="*/ 64294 w 71731"/>
              <a:gd name="connsiteY3" fmla="*/ 583203 h 583203"/>
              <a:gd name="connsiteX4" fmla="*/ 64294 w 71731"/>
              <a:gd name="connsiteY4" fmla="*/ 583203 h 583203"/>
              <a:gd name="connsiteX5" fmla="*/ 64294 w 71731"/>
              <a:gd name="connsiteY5" fmla="*/ 583203 h 583203"/>
              <a:gd name="connsiteX0" fmla="*/ 0 w 71731"/>
              <a:gd name="connsiteY0" fmla="*/ 578440 h 583203"/>
              <a:gd name="connsiteX1" fmla="*/ 3282 w 71731"/>
              <a:gd name="connsiteY1" fmla="*/ 233232 h 583203"/>
              <a:gd name="connsiteX2" fmla="*/ 71731 w 71731"/>
              <a:gd name="connsiteY2" fmla="*/ 0 h 583203"/>
              <a:gd name="connsiteX3" fmla="*/ 64294 w 71731"/>
              <a:gd name="connsiteY3" fmla="*/ 583203 h 583203"/>
              <a:gd name="connsiteX4" fmla="*/ 64294 w 71731"/>
              <a:gd name="connsiteY4" fmla="*/ 583203 h 583203"/>
              <a:gd name="connsiteX5" fmla="*/ 64294 w 71731"/>
              <a:gd name="connsiteY5" fmla="*/ 583203 h 583203"/>
              <a:gd name="connsiteX0" fmla="*/ 0 w 111888"/>
              <a:gd name="connsiteY0" fmla="*/ 578440 h 583203"/>
              <a:gd name="connsiteX1" fmla="*/ 3282 w 111888"/>
              <a:gd name="connsiteY1" fmla="*/ 233232 h 583203"/>
              <a:gd name="connsiteX2" fmla="*/ 71731 w 111888"/>
              <a:gd name="connsiteY2" fmla="*/ 0 h 583203"/>
              <a:gd name="connsiteX3" fmla="*/ 64294 w 111888"/>
              <a:gd name="connsiteY3" fmla="*/ 583203 h 583203"/>
              <a:gd name="connsiteX4" fmla="*/ 64294 w 111888"/>
              <a:gd name="connsiteY4" fmla="*/ 583203 h 583203"/>
              <a:gd name="connsiteX5" fmla="*/ 111888 w 111888"/>
              <a:gd name="connsiteY5" fmla="*/ 579118 h 583203"/>
              <a:gd name="connsiteX0" fmla="*/ 0 w 111888"/>
              <a:gd name="connsiteY0" fmla="*/ 578440 h 626404"/>
              <a:gd name="connsiteX1" fmla="*/ 3282 w 111888"/>
              <a:gd name="connsiteY1" fmla="*/ 233232 h 626404"/>
              <a:gd name="connsiteX2" fmla="*/ 71731 w 111888"/>
              <a:gd name="connsiteY2" fmla="*/ 0 h 626404"/>
              <a:gd name="connsiteX3" fmla="*/ 64294 w 111888"/>
              <a:gd name="connsiteY3" fmla="*/ 583203 h 626404"/>
              <a:gd name="connsiteX4" fmla="*/ 71731 w 111888"/>
              <a:gd name="connsiteY4" fmla="*/ 583203 h 626404"/>
              <a:gd name="connsiteX5" fmla="*/ 111888 w 111888"/>
              <a:gd name="connsiteY5" fmla="*/ 579118 h 626404"/>
              <a:gd name="connsiteX0" fmla="*/ 0 w 119325"/>
              <a:gd name="connsiteY0" fmla="*/ 578440 h 601241"/>
              <a:gd name="connsiteX1" fmla="*/ 3282 w 119325"/>
              <a:gd name="connsiteY1" fmla="*/ 233232 h 601241"/>
              <a:gd name="connsiteX2" fmla="*/ 71731 w 119325"/>
              <a:gd name="connsiteY2" fmla="*/ 0 h 601241"/>
              <a:gd name="connsiteX3" fmla="*/ 119325 w 119325"/>
              <a:gd name="connsiteY3" fmla="*/ 325808 h 601241"/>
              <a:gd name="connsiteX4" fmla="*/ 71731 w 119325"/>
              <a:gd name="connsiteY4" fmla="*/ 583203 h 601241"/>
              <a:gd name="connsiteX5" fmla="*/ 111888 w 119325"/>
              <a:gd name="connsiteY5" fmla="*/ 579118 h 601241"/>
              <a:gd name="connsiteX0" fmla="*/ 0 w 119329"/>
              <a:gd name="connsiteY0" fmla="*/ 578440 h 601241"/>
              <a:gd name="connsiteX1" fmla="*/ 3282 w 119329"/>
              <a:gd name="connsiteY1" fmla="*/ 233232 h 601241"/>
              <a:gd name="connsiteX2" fmla="*/ 71731 w 119329"/>
              <a:gd name="connsiteY2" fmla="*/ 0 h 601241"/>
              <a:gd name="connsiteX3" fmla="*/ 119325 w 119329"/>
              <a:gd name="connsiteY3" fmla="*/ 325808 h 601241"/>
              <a:gd name="connsiteX4" fmla="*/ 74705 w 119329"/>
              <a:gd name="connsiteY4" fmla="*/ 583203 h 601241"/>
              <a:gd name="connsiteX5" fmla="*/ 111888 w 119329"/>
              <a:gd name="connsiteY5" fmla="*/ 579118 h 601241"/>
              <a:gd name="connsiteX0" fmla="*/ 0 w 111888"/>
              <a:gd name="connsiteY0" fmla="*/ 578440 h 601241"/>
              <a:gd name="connsiteX1" fmla="*/ 3282 w 111888"/>
              <a:gd name="connsiteY1" fmla="*/ 233232 h 601241"/>
              <a:gd name="connsiteX2" fmla="*/ 71731 w 111888"/>
              <a:gd name="connsiteY2" fmla="*/ 0 h 601241"/>
              <a:gd name="connsiteX3" fmla="*/ 74705 w 111888"/>
              <a:gd name="connsiteY3" fmla="*/ 583203 h 601241"/>
              <a:gd name="connsiteX4" fmla="*/ 111888 w 111888"/>
              <a:gd name="connsiteY4" fmla="*/ 579118 h 601241"/>
              <a:gd name="connsiteX0" fmla="*/ 0 w 76359"/>
              <a:gd name="connsiteY0" fmla="*/ 578440 h 583203"/>
              <a:gd name="connsiteX1" fmla="*/ 3282 w 76359"/>
              <a:gd name="connsiteY1" fmla="*/ 233232 h 583203"/>
              <a:gd name="connsiteX2" fmla="*/ 71731 w 76359"/>
              <a:gd name="connsiteY2" fmla="*/ 0 h 583203"/>
              <a:gd name="connsiteX3" fmla="*/ 74705 w 76359"/>
              <a:gd name="connsiteY3" fmla="*/ 583203 h 583203"/>
              <a:gd name="connsiteX0" fmla="*/ 0 w 77320"/>
              <a:gd name="connsiteY0" fmla="*/ 578440 h 583203"/>
              <a:gd name="connsiteX1" fmla="*/ 3282 w 77320"/>
              <a:gd name="connsiteY1" fmla="*/ 233232 h 583203"/>
              <a:gd name="connsiteX2" fmla="*/ 71731 w 77320"/>
              <a:gd name="connsiteY2" fmla="*/ 0 h 583203"/>
              <a:gd name="connsiteX3" fmla="*/ 74705 w 77320"/>
              <a:gd name="connsiteY3" fmla="*/ 583203 h 583203"/>
              <a:gd name="connsiteX0" fmla="*/ 0 w 74705"/>
              <a:gd name="connsiteY0" fmla="*/ 578440 h 583203"/>
              <a:gd name="connsiteX1" fmla="*/ 3282 w 74705"/>
              <a:gd name="connsiteY1" fmla="*/ 233232 h 583203"/>
              <a:gd name="connsiteX2" fmla="*/ 71731 w 74705"/>
              <a:gd name="connsiteY2" fmla="*/ 0 h 583203"/>
              <a:gd name="connsiteX3" fmla="*/ 74705 w 74705"/>
              <a:gd name="connsiteY3" fmla="*/ 583203 h 583203"/>
              <a:gd name="connsiteX0" fmla="*/ 0 w 76970"/>
              <a:gd name="connsiteY0" fmla="*/ 578440 h 583203"/>
              <a:gd name="connsiteX1" fmla="*/ 3282 w 76970"/>
              <a:gd name="connsiteY1" fmla="*/ 233232 h 583203"/>
              <a:gd name="connsiteX2" fmla="*/ 76193 w 76970"/>
              <a:gd name="connsiteY2" fmla="*/ 0 h 583203"/>
              <a:gd name="connsiteX3" fmla="*/ 74705 w 76970"/>
              <a:gd name="connsiteY3" fmla="*/ 583203 h 583203"/>
              <a:gd name="connsiteX0" fmla="*/ 0 w 76970"/>
              <a:gd name="connsiteY0" fmla="*/ 582527 h 587290"/>
              <a:gd name="connsiteX1" fmla="*/ 3282 w 76970"/>
              <a:gd name="connsiteY1" fmla="*/ 237319 h 587290"/>
              <a:gd name="connsiteX2" fmla="*/ 76193 w 76970"/>
              <a:gd name="connsiteY2" fmla="*/ 0 h 587290"/>
              <a:gd name="connsiteX3" fmla="*/ 74705 w 76970"/>
              <a:gd name="connsiteY3" fmla="*/ 587290 h 587290"/>
              <a:gd name="connsiteX0" fmla="*/ 0 w 83288"/>
              <a:gd name="connsiteY0" fmla="*/ 720182 h 724945"/>
              <a:gd name="connsiteX1" fmla="*/ 3282 w 83288"/>
              <a:gd name="connsiteY1" fmla="*/ 374974 h 724945"/>
              <a:gd name="connsiteX2" fmla="*/ 82853 w 83288"/>
              <a:gd name="connsiteY2" fmla="*/ 0 h 724945"/>
              <a:gd name="connsiteX3" fmla="*/ 74705 w 83288"/>
              <a:gd name="connsiteY3" fmla="*/ 724945 h 724945"/>
              <a:gd name="connsiteX0" fmla="*/ 0 w 91355"/>
              <a:gd name="connsiteY0" fmla="*/ 720182 h 724945"/>
              <a:gd name="connsiteX1" fmla="*/ 3282 w 91355"/>
              <a:gd name="connsiteY1" fmla="*/ 374974 h 724945"/>
              <a:gd name="connsiteX2" fmla="*/ 82853 w 91355"/>
              <a:gd name="connsiteY2" fmla="*/ 0 h 724945"/>
              <a:gd name="connsiteX3" fmla="*/ 91355 w 91355"/>
              <a:gd name="connsiteY3" fmla="*/ 724945 h 724945"/>
              <a:gd name="connsiteX0" fmla="*/ 0 w 93621"/>
              <a:gd name="connsiteY0" fmla="*/ 742207 h 746970"/>
              <a:gd name="connsiteX1" fmla="*/ 3282 w 93621"/>
              <a:gd name="connsiteY1" fmla="*/ 396999 h 746970"/>
              <a:gd name="connsiteX2" fmla="*/ 92844 w 93621"/>
              <a:gd name="connsiteY2" fmla="*/ 0 h 746970"/>
              <a:gd name="connsiteX3" fmla="*/ 91355 w 93621"/>
              <a:gd name="connsiteY3" fmla="*/ 746970 h 746970"/>
              <a:gd name="connsiteX0" fmla="*/ 0 w 91355"/>
              <a:gd name="connsiteY0" fmla="*/ 731193 h 735956"/>
              <a:gd name="connsiteX1" fmla="*/ 3282 w 91355"/>
              <a:gd name="connsiteY1" fmla="*/ 385985 h 735956"/>
              <a:gd name="connsiteX2" fmla="*/ 86184 w 91355"/>
              <a:gd name="connsiteY2" fmla="*/ 0 h 735956"/>
              <a:gd name="connsiteX3" fmla="*/ 91355 w 91355"/>
              <a:gd name="connsiteY3" fmla="*/ 735956 h 735956"/>
              <a:gd name="connsiteX0" fmla="*/ 0 w 91355"/>
              <a:gd name="connsiteY0" fmla="*/ 731222 h 735985"/>
              <a:gd name="connsiteX1" fmla="*/ 3282 w 91355"/>
              <a:gd name="connsiteY1" fmla="*/ 386014 h 735985"/>
              <a:gd name="connsiteX2" fmla="*/ 86184 w 91355"/>
              <a:gd name="connsiteY2" fmla="*/ 29 h 735985"/>
              <a:gd name="connsiteX3" fmla="*/ 91355 w 91355"/>
              <a:gd name="connsiteY3" fmla="*/ 735985 h 735985"/>
              <a:gd name="connsiteX0" fmla="*/ 0 w 91355"/>
              <a:gd name="connsiteY0" fmla="*/ 731219 h 735982"/>
              <a:gd name="connsiteX1" fmla="*/ 3282 w 91355"/>
              <a:gd name="connsiteY1" fmla="*/ 420983 h 735982"/>
              <a:gd name="connsiteX2" fmla="*/ 86184 w 91355"/>
              <a:gd name="connsiteY2" fmla="*/ 26 h 735982"/>
              <a:gd name="connsiteX3" fmla="*/ 91355 w 91355"/>
              <a:gd name="connsiteY3" fmla="*/ 735982 h 735982"/>
              <a:gd name="connsiteX0" fmla="*/ 0 w 91355"/>
              <a:gd name="connsiteY0" fmla="*/ 674394 h 679157"/>
              <a:gd name="connsiteX1" fmla="*/ 3282 w 91355"/>
              <a:gd name="connsiteY1" fmla="*/ 364158 h 679157"/>
              <a:gd name="connsiteX2" fmla="*/ 86184 w 91355"/>
              <a:gd name="connsiteY2" fmla="*/ 31 h 679157"/>
              <a:gd name="connsiteX3" fmla="*/ 91355 w 91355"/>
              <a:gd name="connsiteY3" fmla="*/ 679157 h 679157"/>
              <a:gd name="connsiteX0" fmla="*/ 0 w 91355"/>
              <a:gd name="connsiteY0" fmla="*/ 661281 h 666044"/>
              <a:gd name="connsiteX1" fmla="*/ 3282 w 91355"/>
              <a:gd name="connsiteY1" fmla="*/ 351045 h 666044"/>
              <a:gd name="connsiteX2" fmla="*/ 85339 w 91355"/>
              <a:gd name="connsiteY2" fmla="*/ 33 h 666044"/>
              <a:gd name="connsiteX3" fmla="*/ 91355 w 91355"/>
              <a:gd name="connsiteY3" fmla="*/ 666044 h 666044"/>
              <a:gd name="connsiteX0" fmla="*/ 0 w 86192"/>
              <a:gd name="connsiteY0" fmla="*/ 661281 h 661281"/>
              <a:gd name="connsiteX1" fmla="*/ 3282 w 86192"/>
              <a:gd name="connsiteY1" fmla="*/ 351045 h 661281"/>
              <a:gd name="connsiteX2" fmla="*/ 85339 w 86192"/>
              <a:gd name="connsiteY2" fmla="*/ 33 h 661281"/>
              <a:gd name="connsiteX3" fmla="*/ 84597 w 86192"/>
              <a:gd name="connsiteY3" fmla="*/ 648558 h 661281"/>
              <a:gd name="connsiteX0" fmla="*/ 0 w 86726"/>
              <a:gd name="connsiteY0" fmla="*/ 661281 h 661281"/>
              <a:gd name="connsiteX1" fmla="*/ 3282 w 86726"/>
              <a:gd name="connsiteY1" fmla="*/ 351045 h 661281"/>
              <a:gd name="connsiteX2" fmla="*/ 85339 w 86726"/>
              <a:gd name="connsiteY2" fmla="*/ 33 h 661281"/>
              <a:gd name="connsiteX3" fmla="*/ 84597 w 86726"/>
              <a:gd name="connsiteY3" fmla="*/ 648558 h 661281"/>
              <a:gd name="connsiteX0" fmla="*/ 0 w 86726"/>
              <a:gd name="connsiteY0" fmla="*/ 661281 h 661281"/>
              <a:gd name="connsiteX1" fmla="*/ 3282 w 86726"/>
              <a:gd name="connsiteY1" fmla="*/ 351045 h 661281"/>
              <a:gd name="connsiteX2" fmla="*/ 85339 w 86726"/>
              <a:gd name="connsiteY2" fmla="*/ 33 h 661281"/>
              <a:gd name="connsiteX3" fmla="*/ 84597 w 86726"/>
              <a:gd name="connsiteY3" fmla="*/ 648558 h 661281"/>
              <a:gd name="connsiteX0" fmla="*/ 0 w 86726"/>
              <a:gd name="connsiteY0" fmla="*/ 661271 h 661271"/>
              <a:gd name="connsiteX1" fmla="*/ 3282 w 86726"/>
              <a:gd name="connsiteY1" fmla="*/ 462510 h 661271"/>
              <a:gd name="connsiteX2" fmla="*/ 85339 w 86726"/>
              <a:gd name="connsiteY2" fmla="*/ 23 h 661271"/>
              <a:gd name="connsiteX3" fmla="*/ 84597 w 86726"/>
              <a:gd name="connsiteY3" fmla="*/ 648548 h 661271"/>
              <a:gd name="connsiteX0" fmla="*/ 0 w 96104"/>
              <a:gd name="connsiteY0" fmla="*/ 661271 h 661271"/>
              <a:gd name="connsiteX1" fmla="*/ 3282 w 96104"/>
              <a:gd name="connsiteY1" fmla="*/ 462510 h 661271"/>
              <a:gd name="connsiteX2" fmla="*/ 85339 w 96104"/>
              <a:gd name="connsiteY2" fmla="*/ 23 h 661271"/>
              <a:gd name="connsiteX3" fmla="*/ 96002 w 96104"/>
              <a:gd name="connsiteY3" fmla="*/ 648547 h 661271"/>
              <a:gd name="connsiteX0" fmla="*/ 0 w 96213"/>
              <a:gd name="connsiteY0" fmla="*/ 648156 h 648156"/>
              <a:gd name="connsiteX1" fmla="*/ 3282 w 96213"/>
              <a:gd name="connsiteY1" fmla="*/ 449395 h 648156"/>
              <a:gd name="connsiteX2" fmla="*/ 90408 w 96213"/>
              <a:gd name="connsiteY2" fmla="*/ 23 h 648156"/>
              <a:gd name="connsiteX3" fmla="*/ 96002 w 96213"/>
              <a:gd name="connsiteY3" fmla="*/ 635432 h 648156"/>
              <a:gd name="connsiteX0" fmla="*/ 0 w 96213"/>
              <a:gd name="connsiteY0" fmla="*/ 648156 h 648156"/>
              <a:gd name="connsiteX1" fmla="*/ 3282 w 96213"/>
              <a:gd name="connsiteY1" fmla="*/ 449395 h 648156"/>
              <a:gd name="connsiteX2" fmla="*/ 90408 w 96213"/>
              <a:gd name="connsiteY2" fmla="*/ 23 h 648156"/>
              <a:gd name="connsiteX3" fmla="*/ 96002 w 96213"/>
              <a:gd name="connsiteY3" fmla="*/ 635432 h 648156"/>
              <a:gd name="connsiteX0" fmla="*/ 0 w 94281"/>
              <a:gd name="connsiteY0" fmla="*/ 648156 h 648156"/>
              <a:gd name="connsiteX1" fmla="*/ 3282 w 94281"/>
              <a:gd name="connsiteY1" fmla="*/ 449395 h 648156"/>
              <a:gd name="connsiteX2" fmla="*/ 90408 w 94281"/>
              <a:gd name="connsiteY2" fmla="*/ 23 h 648156"/>
              <a:gd name="connsiteX3" fmla="*/ 93918 w 94281"/>
              <a:gd name="connsiteY3" fmla="*/ 635432 h 648156"/>
              <a:gd name="connsiteX0" fmla="*/ 0 w 94281"/>
              <a:gd name="connsiteY0" fmla="*/ 613186 h 613186"/>
              <a:gd name="connsiteX1" fmla="*/ 3282 w 94281"/>
              <a:gd name="connsiteY1" fmla="*/ 414425 h 613186"/>
              <a:gd name="connsiteX2" fmla="*/ 90408 w 94281"/>
              <a:gd name="connsiteY2" fmla="*/ 26 h 613186"/>
              <a:gd name="connsiteX3" fmla="*/ 93918 w 94281"/>
              <a:gd name="connsiteY3" fmla="*/ 600462 h 613186"/>
              <a:gd name="connsiteX0" fmla="*/ 0 w 94106"/>
              <a:gd name="connsiteY0" fmla="*/ 613186 h 613186"/>
              <a:gd name="connsiteX1" fmla="*/ 3282 w 94106"/>
              <a:gd name="connsiteY1" fmla="*/ 414425 h 613186"/>
              <a:gd name="connsiteX2" fmla="*/ 90408 w 94106"/>
              <a:gd name="connsiteY2" fmla="*/ 26 h 613186"/>
              <a:gd name="connsiteX3" fmla="*/ 93918 w 94106"/>
              <a:gd name="connsiteY3" fmla="*/ 600462 h 613186"/>
              <a:gd name="connsiteX0" fmla="*/ 0 w 91537"/>
              <a:gd name="connsiteY0" fmla="*/ 613186 h 613186"/>
              <a:gd name="connsiteX1" fmla="*/ 3282 w 91537"/>
              <a:gd name="connsiteY1" fmla="*/ 414425 h 613186"/>
              <a:gd name="connsiteX2" fmla="*/ 90408 w 91537"/>
              <a:gd name="connsiteY2" fmla="*/ 26 h 613186"/>
              <a:gd name="connsiteX3" fmla="*/ 91140 w 91537"/>
              <a:gd name="connsiteY3" fmla="*/ 600462 h 613186"/>
              <a:gd name="connsiteX0" fmla="*/ 0 w 91140"/>
              <a:gd name="connsiteY0" fmla="*/ 613186 h 613186"/>
              <a:gd name="connsiteX1" fmla="*/ 3282 w 91140"/>
              <a:gd name="connsiteY1" fmla="*/ 414425 h 613186"/>
              <a:gd name="connsiteX2" fmla="*/ 90408 w 91140"/>
              <a:gd name="connsiteY2" fmla="*/ 26 h 613186"/>
              <a:gd name="connsiteX3" fmla="*/ 91140 w 91140"/>
              <a:gd name="connsiteY3" fmla="*/ 600462 h 613186"/>
              <a:gd name="connsiteX0" fmla="*/ 0 w 91140"/>
              <a:gd name="connsiteY0" fmla="*/ 613186 h 613186"/>
              <a:gd name="connsiteX1" fmla="*/ 3282 w 91140"/>
              <a:gd name="connsiteY1" fmla="*/ 414425 h 613186"/>
              <a:gd name="connsiteX2" fmla="*/ 90408 w 91140"/>
              <a:gd name="connsiteY2" fmla="*/ 26 h 613186"/>
              <a:gd name="connsiteX3" fmla="*/ 91140 w 91140"/>
              <a:gd name="connsiteY3" fmla="*/ 600462 h 613186"/>
              <a:gd name="connsiteX0" fmla="*/ 0 w 91140"/>
              <a:gd name="connsiteY0" fmla="*/ 637194 h 637194"/>
              <a:gd name="connsiteX1" fmla="*/ 3282 w 91140"/>
              <a:gd name="connsiteY1" fmla="*/ 438433 h 637194"/>
              <a:gd name="connsiteX2" fmla="*/ 90408 w 91140"/>
              <a:gd name="connsiteY2" fmla="*/ 24034 h 637194"/>
              <a:gd name="connsiteX3" fmla="*/ 91140 w 91140"/>
              <a:gd name="connsiteY3" fmla="*/ 624470 h 63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40" h="637194">
                <a:moveTo>
                  <a:pt x="0" y="637194"/>
                </a:moveTo>
                <a:cubicBezTo>
                  <a:pt x="1094" y="522125"/>
                  <a:pt x="2188" y="553502"/>
                  <a:pt x="3282" y="438433"/>
                </a:cubicBezTo>
                <a:cubicBezTo>
                  <a:pt x="26098" y="360689"/>
                  <a:pt x="30704" y="-110583"/>
                  <a:pt x="90408" y="24034"/>
                </a:cubicBezTo>
                <a:cubicBezTo>
                  <a:pt x="90609" y="19934"/>
                  <a:pt x="90203" y="624614"/>
                  <a:pt x="91140" y="624470"/>
                </a:cubicBezTo>
              </a:path>
            </a:pathLst>
          </a:custGeom>
          <a:pattFill prst="wdUpDiag">
            <a:fgClr>
              <a:srgbClr val="FF0000"/>
            </a:fgClr>
            <a:bgClr>
              <a:schemeClr val="bg1"/>
            </a:bgClr>
          </a:patt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23ACEBD9-4523-4BD1-9EA4-9B03AD04CF6D}"/>
              </a:ext>
            </a:extLst>
          </p:cNvPr>
          <p:cNvSpPr/>
          <p:nvPr/>
        </p:nvSpPr>
        <p:spPr>
          <a:xfrm>
            <a:off x="9081780" y="5435138"/>
            <a:ext cx="163211" cy="660223"/>
          </a:xfrm>
          <a:custGeom>
            <a:avLst/>
            <a:gdLst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57150 w 64294"/>
              <a:gd name="connsiteY2" fmla="*/ 21431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31006 h 435769"/>
              <a:gd name="connsiteX1" fmla="*/ 16669 w 64294"/>
              <a:gd name="connsiteY1" fmla="*/ 0 h 435769"/>
              <a:gd name="connsiteX2" fmla="*/ 64294 w 64294"/>
              <a:gd name="connsiteY2" fmla="*/ 11906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31006 h 435769"/>
              <a:gd name="connsiteX1" fmla="*/ 9705 w 64294"/>
              <a:gd name="connsiteY1" fmla="*/ 0 h 435769"/>
              <a:gd name="connsiteX2" fmla="*/ 64294 w 64294"/>
              <a:gd name="connsiteY2" fmla="*/ 11906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31006 h 435769"/>
              <a:gd name="connsiteX1" fmla="*/ 9705 w 64294"/>
              <a:gd name="connsiteY1" fmla="*/ 0 h 435769"/>
              <a:gd name="connsiteX2" fmla="*/ 64294 w 64294"/>
              <a:gd name="connsiteY2" fmla="*/ 22158 h 435769"/>
              <a:gd name="connsiteX3" fmla="*/ 64294 w 64294"/>
              <a:gd name="connsiteY3" fmla="*/ 435769 h 435769"/>
              <a:gd name="connsiteX4" fmla="*/ 64294 w 64294"/>
              <a:gd name="connsiteY4" fmla="*/ 435769 h 435769"/>
              <a:gd name="connsiteX5" fmla="*/ 64294 w 64294"/>
              <a:gd name="connsiteY5" fmla="*/ 435769 h 435769"/>
              <a:gd name="connsiteX0" fmla="*/ 0 w 64294"/>
              <a:gd name="connsiteY0" fmla="*/ 412552 h 417315"/>
              <a:gd name="connsiteX1" fmla="*/ 9705 w 64294"/>
              <a:gd name="connsiteY1" fmla="*/ 0 h 417315"/>
              <a:gd name="connsiteX2" fmla="*/ 64294 w 64294"/>
              <a:gd name="connsiteY2" fmla="*/ 3704 h 417315"/>
              <a:gd name="connsiteX3" fmla="*/ 64294 w 64294"/>
              <a:gd name="connsiteY3" fmla="*/ 417315 h 417315"/>
              <a:gd name="connsiteX4" fmla="*/ 64294 w 64294"/>
              <a:gd name="connsiteY4" fmla="*/ 417315 h 417315"/>
              <a:gd name="connsiteX5" fmla="*/ 64294 w 64294"/>
              <a:gd name="connsiteY5" fmla="*/ 417315 h 417315"/>
              <a:gd name="connsiteX0" fmla="*/ 0 w 64294"/>
              <a:gd name="connsiteY0" fmla="*/ 412552 h 417315"/>
              <a:gd name="connsiteX1" fmla="*/ 9705 w 64294"/>
              <a:gd name="connsiteY1" fmla="*/ 0 h 417315"/>
              <a:gd name="connsiteX2" fmla="*/ 64294 w 64294"/>
              <a:gd name="connsiteY2" fmla="*/ 16006 h 417315"/>
              <a:gd name="connsiteX3" fmla="*/ 64294 w 64294"/>
              <a:gd name="connsiteY3" fmla="*/ 417315 h 417315"/>
              <a:gd name="connsiteX4" fmla="*/ 64294 w 64294"/>
              <a:gd name="connsiteY4" fmla="*/ 417315 h 417315"/>
              <a:gd name="connsiteX5" fmla="*/ 64294 w 64294"/>
              <a:gd name="connsiteY5" fmla="*/ 417315 h 417315"/>
              <a:gd name="connsiteX0" fmla="*/ 0 w 64294"/>
              <a:gd name="connsiteY0" fmla="*/ 412552 h 417315"/>
              <a:gd name="connsiteX1" fmla="*/ 9705 w 64294"/>
              <a:gd name="connsiteY1" fmla="*/ 0 h 417315"/>
              <a:gd name="connsiteX2" fmla="*/ 54757 w 64294"/>
              <a:gd name="connsiteY2" fmla="*/ 21897 h 417315"/>
              <a:gd name="connsiteX3" fmla="*/ 64294 w 64294"/>
              <a:gd name="connsiteY3" fmla="*/ 417315 h 417315"/>
              <a:gd name="connsiteX4" fmla="*/ 64294 w 64294"/>
              <a:gd name="connsiteY4" fmla="*/ 417315 h 417315"/>
              <a:gd name="connsiteX5" fmla="*/ 64294 w 64294"/>
              <a:gd name="connsiteY5" fmla="*/ 417315 h 41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294" h="417315">
                <a:moveTo>
                  <a:pt x="0" y="412552"/>
                </a:moveTo>
                <a:lnTo>
                  <a:pt x="9705" y="0"/>
                </a:lnTo>
                <a:lnTo>
                  <a:pt x="54757" y="21897"/>
                </a:lnTo>
                <a:lnTo>
                  <a:pt x="64294" y="417315"/>
                </a:lnTo>
                <a:lnTo>
                  <a:pt x="64294" y="417315"/>
                </a:lnTo>
                <a:lnTo>
                  <a:pt x="64294" y="417315"/>
                </a:lnTo>
              </a:path>
            </a:pathLst>
          </a:custGeom>
          <a:pattFill prst="wdUpDiag">
            <a:fgClr>
              <a:srgbClr val="FF0000"/>
            </a:fgClr>
            <a:bgClr>
              <a:schemeClr val="bg1"/>
            </a:bgClr>
          </a:patt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フリーフォーム: 図形 55">
            <a:extLst>
              <a:ext uri="{FF2B5EF4-FFF2-40B4-BE49-F238E27FC236}">
                <a16:creationId xmlns:a16="http://schemas.microsoft.com/office/drawing/2014/main" id="{68281013-1157-4E12-B4F9-246F8E3A1D8C}"/>
              </a:ext>
            </a:extLst>
          </p:cNvPr>
          <p:cNvSpPr/>
          <p:nvPr/>
        </p:nvSpPr>
        <p:spPr>
          <a:xfrm>
            <a:off x="9934540" y="5039752"/>
            <a:ext cx="132960" cy="1050344"/>
          </a:xfrm>
          <a:custGeom>
            <a:avLst/>
            <a:gdLst>
              <a:gd name="connsiteX0" fmla="*/ 0 w 442452"/>
              <a:gd name="connsiteY0" fmla="*/ 1666573 h 1666573"/>
              <a:gd name="connsiteX1" fmla="*/ 206477 w 442452"/>
              <a:gd name="connsiteY1" fmla="*/ 5 h 1666573"/>
              <a:gd name="connsiteX2" fmla="*/ 442452 w 442452"/>
              <a:gd name="connsiteY2" fmla="*/ 1651824 h 166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666573">
                <a:moveTo>
                  <a:pt x="0" y="1666573"/>
                </a:moveTo>
                <a:cubicBezTo>
                  <a:pt x="66367" y="834518"/>
                  <a:pt x="132735" y="2463"/>
                  <a:pt x="206477" y="5"/>
                </a:cubicBezTo>
                <a:cubicBezTo>
                  <a:pt x="280219" y="-2453"/>
                  <a:pt x="361335" y="824685"/>
                  <a:pt x="442452" y="1651824"/>
                </a:cubicBezTo>
              </a:path>
            </a:pathLst>
          </a:cu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D4F5FF6-6B9D-4BF9-97D3-2BBE9E94157D}"/>
              </a:ext>
            </a:extLst>
          </p:cNvPr>
          <p:cNvCxnSpPr>
            <a:cxnSpLocks/>
          </p:cNvCxnSpPr>
          <p:nvPr/>
        </p:nvCxnSpPr>
        <p:spPr>
          <a:xfrm flipV="1">
            <a:off x="8716810" y="4753978"/>
            <a:ext cx="0" cy="133612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430FE29C-3B74-41F8-92B9-14FB547247C2}"/>
              </a:ext>
            </a:extLst>
          </p:cNvPr>
          <p:cNvCxnSpPr/>
          <p:nvPr/>
        </p:nvCxnSpPr>
        <p:spPr>
          <a:xfrm>
            <a:off x="8716810" y="6090105"/>
            <a:ext cx="253530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6B08D1C1-5132-4F50-9770-DB6EE440DC56}"/>
              </a:ext>
            </a:extLst>
          </p:cNvPr>
          <p:cNvSpPr/>
          <p:nvPr/>
        </p:nvSpPr>
        <p:spPr>
          <a:xfrm>
            <a:off x="8718076" y="5318538"/>
            <a:ext cx="2542886" cy="692664"/>
          </a:xfrm>
          <a:custGeom>
            <a:avLst/>
            <a:gdLst>
              <a:gd name="connsiteX0" fmla="*/ 0 w 4945626"/>
              <a:gd name="connsiteY0" fmla="*/ 1027190 h 1543398"/>
              <a:gd name="connsiteX1" fmla="*/ 526026 w 4945626"/>
              <a:gd name="connsiteY1" fmla="*/ 565074 h 1543398"/>
              <a:gd name="connsiteX2" fmla="*/ 865239 w 4945626"/>
              <a:gd name="connsiteY2" fmla="*/ 619151 h 1543398"/>
              <a:gd name="connsiteX3" fmla="*/ 1592826 w 4945626"/>
              <a:gd name="connsiteY3" fmla="*/ 864958 h 1543398"/>
              <a:gd name="connsiteX4" fmla="*/ 1887794 w 4945626"/>
              <a:gd name="connsiteY4" fmla="*/ 535577 h 1543398"/>
              <a:gd name="connsiteX5" fmla="*/ 2266336 w 4945626"/>
              <a:gd name="connsiteY5" fmla="*/ 1543383 h 1543398"/>
              <a:gd name="connsiteX6" fmla="*/ 2635046 w 4945626"/>
              <a:gd name="connsiteY6" fmla="*/ 560158 h 1543398"/>
              <a:gd name="connsiteX7" fmla="*/ 3323304 w 4945626"/>
              <a:gd name="connsiteY7" fmla="*/ 491332 h 1543398"/>
              <a:gd name="connsiteX8" fmla="*/ 3775588 w 4945626"/>
              <a:gd name="connsiteY8" fmla="*/ 4635 h 1543398"/>
              <a:gd name="connsiteX9" fmla="*/ 4581833 w 4945626"/>
              <a:gd name="connsiteY9" fmla="*/ 820712 h 1543398"/>
              <a:gd name="connsiteX10" fmla="*/ 4945626 w 4945626"/>
              <a:gd name="connsiteY10" fmla="*/ 452003 h 1543398"/>
              <a:gd name="connsiteX0" fmla="*/ 0 w 4945626"/>
              <a:gd name="connsiteY0" fmla="*/ 1027190 h 3119975"/>
              <a:gd name="connsiteX1" fmla="*/ 526026 w 4945626"/>
              <a:gd name="connsiteY1" fmla="*/ 565074 h 3119975"/>
              <a:gd name="connsiteX2" fmla="*/ 865239 w 4945626"/>
              <a:gd name="connsiteY2" fmla="*/ 619151 h 3119975"/>
              <a:gd name="connsiteX3" fmla="*/ 1592826 w 4945626"/>
              <a:gd name="connsiteY3" fmla="*/ 864958 h 3119975"/>
              <a:gd name="connsiteX4" fmla="*/ 1887794 w 4945626"/>
              <a:gd name="connsiteY4" fmla="*/ 535577 h 3119975"/>
              <a:gd name="connsiteX5" fmla="*/ 2207342 w 4945626"/>
              <a:gd name="connsiteY5" fmla="*/ 3119970 h 3119975"/>
              <a:gd name="connsiteX6" fmla="*/ 2635046 w 4945626"/>
              <a:gd name="connsiteY6" fmla="*/ 560158 h 3119975"/>
              <a:gd name="connsiteX7" fmla="*/ 3323304 w 4945626"/>
              <a:gd name="connsiteY7" fmla="*/ 491332 h 3119975"/>
              <a:gd name="connsiteX8" fmla="*/ 3775588 w 4945626"/>
              <a:gd name="connsiteY8" fmla="*/ 4635 h 3119975"/>
              <a:gd name="connsiteX9" fmla="*/ 4581833 w 4945626"/>
              <a:gd name="connsiteY9" fmla="*/ 820712 h 3119975"/>
              <a:gd name="connsiteX10" fmla="*/ 4945626 w 4945626"/>
              <a:gd name="connsiteY10" fmla="*/ 452003 h 3119975"/>
              <a:gd name="connsiteX0" fmla="*/ 0 w 4945626"/>
              <a:gd name="connsiteY0" fmla="*/ 1028941 h 3131627"/>
              <a:gd name="connsiteX1" fmla="*/ 526026 w 4945626"/>
              <a:gd name="connsiteY1" fmla="*/ 566825 h 3131627"/>
              <a:gd name="connsiteX2" fmla="*/ 865239 w 4945626"/>
              <a:gd name="connsiteY2" fmla="*/ 620902 h 3131627"/>
              <a:gd name="connsiteX3" fmla="*/ 1592826 w 4945626"/>
              <a:gd name="connsiteY3" fmla="*/ 866709 h 3131627"/>
              <a:gd name="connsiteX4" fmla="*/ 1887794 w 4945626"/>
              <a:gd name="connsiteY4" fmla="*/ 537328 h 3131627"/>
              <a:gd name="connsiteX5" fmla="*/ 2207342 w 4945626"/>
              <a:gd name="connsiteY5" fmla="*/ 3121721 h 3131627"/>
              <a:gd name="connsiteX6" fmla="*/ 2762865 w 4945626"/>
              <a:gd name="connsiteY6" fmla="*/ 1392059 h 3131627"/>
              <a:gd name="connsiteX7" fmla="*/ 3323304 w 4945626"/>
              <a:gd name="connsiteY7" fmla="*/ 493083 h 3131627"/>
              <a:gd name="connsiteX8" fmla="*/ 3775588 w 4945626"/>
              <a:gd name="connsiteY8" fmla="*/ 6386 h 3131627"/>
              <a:gd name="connsiteX9" fmla="*/ 4581833 w 4945626"/>
              <a:gd name="connsiteY9" fmla="*/ 822463 h 3131627"/>
              <a:gd name="connsiteX10" fmla="*/ 4945626 w 4945626"/>
              <a:gd name="connsiteY10" fmla="*/ 453754 h 3131627"/>
              <a:gd name="connsiteX0" fmla="*/ 0 w 4945626"/>
              <a:gd name="connsiteY0" fmla="*/ 1028941 h 2757456"/>
              <a:gd name="connsiteX1" fmla="*/ 526026 w 4945626"/>
              <a:gd name="connsiteY1" fmla="*/ 566825 h 2757456"/>
              <a:gd name="connsiteX2" fmla="*/ 865239 w 4945626"/>
              <a:gd name="connsiteY2" fmla="*/ 620902 h 2757456"/>
              <a:gd name="connsiteX3" fmla="*/ 1592826 w 4945626"/>
              <a:gd name="connsiteY3" fmla="*/ 866709 h 2757456"/>
              <a:gd name="connsiteX4" fmla="*/ 1887794 w 4945626"/>
              <a:gd name="connsiteY4" fmla="*/ 537328 h 2757456"/>
              <a:gd name="connsiteX5" fmla="*/ 2251587 w 4945626"/>
              <a:gd name="connsiteY5" fmla="*/ 2745014 h 2757456"/>
              <a:gd name="connsiteX6" fmla="*/ 2762865 w 4945626"/>
              <a:gd name="connsiteY6" fmla="*/ 1392059 h 2757456"/>
              <a:gd name="connsiteX7" fmla="*/ 3323304 w 4945626"/>
              <a:gd name="connsiteY7" fmla="*/ 493083 h 2757456"/>
              <a:gd name="connsiteX8" fmla="*/ 3775588 w 4945626"/>
              <a:gd name="connsiteY8" fmla="*/ 6386 h 2757456"/>
              <a:gd name="connsiteX9" fmla="*/ 4581833 w 4945626"/>
              <a:gd name="connsiteY9" fmla="*/ 822463 h 2757456"/>
              <a:gd name="connsiteX10" fmla="*/ 4945626 w 4945626"/>
              <a:gd name="connsiteY10" fmla="*/ 453754 h 2757456"/>
              <a:gd name="connsiteX0" fmla="*/ 0 w 4945626"/>
              <a:gd name="connsiteY0" fmla="*/ 1031285 h 2758407"/>
              <a:gd name="connsiteX1" fmla="*/ 526026 w 4945626"/>
              <a:gd name="connsiteY1" fmla="*/ 569169 h 2758407"/>
              <a:gd name="connsiteX2" fmla="*/ 865239 w 4945626"/>
              <a:gd name="connsiteY2" fmla="*/ 623246 h 2758407"/>
              <a:gd name="connsiteX3" fmla="*/ 1592826 w 4945626"/>
              <a:gd name="connsiteY3" fmla="*/ 869053 h 2758407"/>
              <a:gd name="connsiteX4" fmla="*/ 1887794 w 4945626"/>
              <a:gd name="connsiteY4" fmla="*/ 539672 h 2758407"/>
              <a:gd name="connsiteX5" fmla="*/ 2251587 w 4945626"/>
              <a:gd name="connsiteY5" fmla="*/ 2747358 h 2758407"/>
              <a:gd name="connsiteX6" fmla="*/ 2762865 w 4945626"/>
              <a:gd name="connsiteY6" fmla="*/ 1394403 h 2758407"/>
              <a:gd name="connsiteX7" fmla="*/ 3279059 w 4945626"/>
              <a:gd name="connsiteY7" fmla="*/ 1444171 h 2758407"/>
              <a:gd name="connsiteX8" fmla="*/ 3775588 w 4945626"/>
              <a:gd name="connsiteY8" fmla="*/ 8730 h 2758407"/>
              <a:gd name="connsiteX9" fmla="*/ 4581833 w 4945626"/>
              <a:gd name="connsiteY9" fmla="*/ 824807 h 2758407"/>
              <a:gd name="connsiteX10" fmla="*/ 4945626 w 4945626"/>
              <a:gd name="connsiteY10" fmla="*/ 456098 h 2758407"/>
              <a:gd name="connsiteX0" fmla="*/ 0 w 4945626"/>
              <a:gd name="connsiteY0" fmla="*/ 1031285 h 2758406"/>
              <a:gd name="connsiteX1" fmla="*/ 526026 w 4945626"/>
              <a:gd name="connsiteY1" fmla="*/ 569169 h 2758406"/>
              <a:gd name="connsiteX2" fmla="*/ 865239 w 4945626"/>
              <a:gd name="connsiteY2" fmla="*/ 623246 h 2758406"/>
              <a:gd name="connsiteX3" fmla="*/ 1366684 w 4945626"/>
              <a:gd name="connsiteY3" fmla="*/ 855102 h 2758406"/>
              <a:gd name="connsiteX4" fmla="*/ 1887794 w 4945626"/>
              <a:gd name="connsiteY4" fmla="*/ 539672 h 2758406"/>
              <a:gd name="connsiteX5" fmla="*/ 2251587 w 4945626"/>
              <a:gd name="connsiteY5" fmla="*/ 2747358 h 2758406"/>
              <a:gd name="connsiteX6" fmla="*/ 2762865 w 4945626"/>
              <a:gd name="connsiteY6" fmla="*/ 1394403 h 2758406"/>
              <a:gd name="connsiteX7" fmla="*/ 3279059 w 4945626"/>
              <a:gd name="connsiteY7" fmla="*/ 1444171 h 2758406"/>
              <a:gd name="connsiteX8" fmla="*/ 3775588 w 4945626"/>
              <a:gd name="connsiteY8" fmla="*/ 8730 h 2758406"/>
              <a:gd name="connsiteX9" fmla="*/ 4581833 w 4945626"/>
              <a:gd name="connsiteY9" fmla="*/ 824807 h 2758406"/>
              <a:gd name="connsiteX10" fmla="*/ 4945626 w 4945626"/>
              <a:gd name="connsiteY10" fmla="*/ 456098 h 2758406"/>
              <a:gd name="connsiteX0" fmla="*/ 0 w 4945626"/>
              <a:gd name="connsiteY0" fmla="*/ 1031285 h 3260507"/>
              <a:gd name="connsiteX1" fmla="*/ 526026 w 4945626"/>
              <a:gd name="connsiteY1" fmla="*/ 569169 h 3260507"/>
              <a:gd name="connsiteX2" fmla="*/ 865239 w 4945626"/>
              <a:gd name="connsiteY2" fmla="*/ 623246 h 3260507"/>
              <a:gd name="connsiteX3" fmla="*/ 1366684 w 4945626"/>
              <a:gd name="connsiteY3" fmla="*/ 855102 h 3260507"/>
              <a:gd name="connsiteX4" fmla="*/ 1887794 w 4945626"/>
              <a:gd name="connsiteY4" fmla="*/ 539672 h 3260507"/>
              <a:gd name="connsiteX5" fmla="*/ 2251588 w 4945626"/>
              <a:gd name="connsiteY5" fmla="*/ 3252047 h 3260507"/>
              <a:gd name="connsiteX6" fmla="*/ 2762865 w 4945626"/>
              <a:gd name="connsiteY6" fmla="*/ 1394403 h 3260507"/>
              <a:gd name="connsiteX7" fmla="*/ 3279059 w 4945626"/>
              <a:gd name="connsiteY7" fmla="*/ 1444171 h 3260507"/>
              <a:gd name="connsiteX8" fmla="*/ 3775588 w 4945626"/>
              <a:gd name="connsiteY8" fmla="*/ 8730 h 3260507"/>
              <a:gd name="connsiteX9" fmla="*/ 4581833 w 4945626"/>
              <a:gd name="connsiteY9" fmla="*/ 824807 h 3260507"/>
              <a:gd name="connsiteX10" fmla="*/ 4945626 w 4945626"/>
              <a:gd name="connsiteY10" fmla="*/ 456098 h 3260507"/>
              <a:gd name="connsiteX0" fmla="*/ 0 w 4945626"/>
              <a:gd name="connsiteY0" fmla="*/ 1031285 h 3267828"/>
              <a:gd name="connsiteX1" fmla="*/ 526026 w 4945626"/>
              <a:gd name="connsiteY1" fmla="*/ 569169 h 3267828"/>
              <a:gd name="connsiteX2" fmla="*/ 865239 w 4945626"/>
              <a:gd name="connsiteY2" fmla="*/ 623246 h 3267828"/>
              <a:gd name="connsiteX3" fmla="*/ 1366684 w 4945626"/>
              <a:gd name="connsiteY3" fmla="*/ 855102 h 3267828"/>
              <a:gd name="connsiteX4" fmla="*/ 1887794 w 4945626"/>
              <a:gd name="connsiteY4" fmla="*/ 539672 h 3267828"/>
              <a:gd name="connsiteX5" fmla="*/ 2251588 w 4945626"/>
              <a:gd name="connsiteY5" fmla="*/ 3252047 h 3267828"/>
              <a:gd name="connsiteX6" fmla="*/ 2835001 w 4945626"/>
              <a:gd name="connsiteY6" fmla="*/ 1646750 h 3267828"/>
              <a:gd name="connsiteX7" fmla="*/ 3279059 w 4945626"/>
              <a:gd name="connsiteY7" fmla="*/ 1444171 h 3267828"/>
              <a:gd name="connsiteX8" fmla="*/ 3775588 w 4945626"/>
              <a:gd name="connsiteY8" fmla="*/ 8730 h 3267828"/>
              <a:gd name="connsiteX9" fmla="*/ 4581833 w 4945626"/>
              <a:gd name="connsiteY9" fmla="*/ 824807 h 3267828"/>
              <a:gd name="connsiteX10" fmla="*/ 4945626 w 4945626"/>
              <a:gd name="connsiteY10" fmla="*/ 456098 h 3267828"/>
              <a:gd name="connsiteX0" fmla="*/ 0 w 4945626"/>
              <a:gd name="connsiteY0" fmla="*/ 1031285 h 3263183"/>
              <a:gd name="connsiteX1" fmla="*/ 526026 w 4945626"/>
              <a:gd name="connsiteY1" fmla="*/ 569169 h 3263183"/>
              <a:gd name="connsiteX2" fmla="*/ 865239 w 4945626"/>
              <a:gd name="connsiteY2" fmla="*/ 623246 h 3263183"/>
              <a:gd name="connsiteX3" fmla="*/ 1366684 w 4945626"/>
              <a:gd name="connsiteY3" fmla="*/ 855102 h 3263183"/>
              <a:gd name="connsiteX4" fmla="*/ 1887794 w 4945626"/>
              <a:gd name="connsiteY4" fmla="*/ 539672 h 3263183"/>
              <a:gd name="connsiteX5" fmla="*/ 2251588 w 4945626"/>
              <a:gd name="connsiteY5" fmla="*/ 3252047 h 3263183"/>
              <a:gd name="connsiteX6" fmla="*/ 2835001 w 4945626"/>
              <a:gd name="connsiteY6" fmla="*/ 1499547 h 3263183"/>
              <a:gd name="connsiteX7" fmla="*/ 3279059 w 4945626"/>
              <a:gd name="connsiteY7" fmla="*/ 1444171 h 3263183"/>
              <a:gd name="connsiteX8" fmla="*/ 3775588 w 4945626"/>
              <a:gd name="connsiteY8" fmla="*/ 8730 h 3263183"/>
              <a:gd name="connsiteX9" fmla="*/ 4581833 w 4945626"/>
              <a:gd name="connsiteY9" fmla="*/ 824807 h 3263183"/>
              <a:gd name="connsiteX10" fmla="*/ 4945626 w 4945626"/>
              <a:gd name="connsiteY10" fmla="*/ 456098 h 3263183"/>
              <a:gd name="connsiteX0" fmla="*/ 0 w 4945626"/>
              <a:gd name="connsiteY0" fmla="*/ 1031285 h 3262556"/>
              <a:gd name="connsiteX1" fmla="*/ 526026 w 4945626"/>
              <a:gd name="connsiteY1" fmla="*/ 569169 h 3262556"/>
              <a:gd name="connsiteX2" fmla="*/ 865239 w 4945626"/>
              <a:gd name="connsiteY2" fmla="*/ 623246 h 3262556"/>
              <a:gd name="connsiteX3" fmla="*/ 1366684 w 4945626"/>
              <a:gd name="connsiteY3" fmla="*/ 855102 h 3262556"/>
              <a:gd name="connsiteX4" fmla="*/ 1887794 w 4945626"/>
              <a:gd name="connsiteY4" fmla="*/ 539672 h 3262556"/>
              <a:gd name="connsiteX5" fmla="*/ 2251588 w 4945626"/>
              <a:gd name="connsiteY5" fmla="*/ 3252047 h 3262556"/>
              <a:gd name="connsiteX6" fmla="*/ 2835001 w 4945626"/>
              <a:gd name="connsiteY6" fmla="*/ 1499547 h 3262556"/>
              <a:gd name="connsiteX7" fmla="*/ 3279059 w 4945626"/>
              <a:gd name="connsiteY7" fmla="*/ 1444171 h 3262556"/>
              <a:gd name="connsiteX8" fmla="*/ 3775588 w 4945626"/>
              <a:gd name="connsiteY8" fmla="*/ 8730 h 3262556"/>
              <a:gd name="connsiteX9" fmla="*/ 4581833 w 4945626"/>
              <a:gd name="connsiteY9" fmla="*/ 824807 h 3262556"/>
              <a:gd name="connsiteX10" fmla="*/ 4945626 w 4945626"/>
              <a:gd name="connsiteY10" fmla="*/ 456098 h 326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45626" h="3262556">
                <a:moveTo>
                  <a:pt x="0" y="1031285"/>
                </a:moveTo>
                <a:cubicBezTo>
                  <a:pt x="190910" y="834230"/>
                  <a:pt x="381820" y="637175"/>
                  <a:pt x="526026" y="569169"/>
                </a:cubicBezTo>
                <a:cubicBezTo>
                  <a:pt x="670233" y="501162"/>
                  <a:pt x="725129" y="575591"/>
                  <a:pt x="865239" y="623246"/>
                </a:cubicBezTo>
                <a:cubicBezTo>
                  <a:pt x="1005349" y="670901"/>
                  <a:pt x="1196258" y="869031"/>
                  <a:pt x="1366684" y="855102"/>
                </a:cubicBezTo>
                <a:cubicBezTo>
                  <a:pt x="1537110" y="841173"/>
                  <a:pt x="1740310" y="140181"/>
                  <a:pt x="1887794" y="539672"/>
                </a:cubicBezTo>
                <a:cubicBezTo>
                  <a:pt x="2035278" y="939163"/>
                  <a:pt x="2093720" y="3092068"/>
                  <a:pt x="2251588" y="3252047"/>
                </a:cubicBezTo>
                <a:cubicBezTo>
                  <a:pt x="2409456" y="3412026"/>
                  <a:pt x="2645721" y="1695718"/>
                  <a:pt x="2835001" y="1499547"/>
                </a:cubicBezTo>
                <a:cubicBezTo>
                  <a:pt x="3024281" y="1303376"/>
                  <a:pt x="3122294" y="1692641"/>
                  <a:pt x="3279059" y="1444171"/>
                </a:cubicBezTo>
                <a:cubicBezTo>
                  <a:pt x="3435824" y="1195701"/>
                  <a:pt x="3558459" y="111957"/>
                  <a:pt x="3775588" y="8730"/>
                </a:cubicBezTo>
                <a:cubicBezTo>
                  <a:pt x="3992717" y="-94497"/>
                  <a:pt x="4386827" y="750246"/>
                  <a:pt x="4581833" y="824807"/>
                </a:cubicBezTo>
                <a:cubicBezTo>
                  <a:pt x="4776839" y="899368"/>
                  <a:pt x="4861232" y="677733"/>
                  <a:pt x="4945626" y="456098"/>
                </a:cubicBezTo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9CE9E2D-ACD0-4219-99EB-FAB05501EB1E}"/>
              </a:ext>
            </a:extLst>
          </p:cNvPr>
          <p:cNvSpPr txBox="1"/>
          <p:nvPr/>
        </p:nvSpPr>
        <p:spPr>
          <a:xfrm>
            <a:off x="11309923" y="6080817"/>
            <a:ext cx="44762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A3968CC6-358E-4B07-8870-98B29C0CF093}"/>
              </a:ext>
            </a:extLst>
          </p:cNvPr>
          <p:cNvSpPr txBox="1"/>
          <p:nvPr/>
        </p:nvSpPr>
        <p:spPr>
          <a:xfrm>
            <a:off x="9826613" y="6255760"/>
            <a:ext cx="71814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Latency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9B767B2-33CB-4B40-8117-A3F8038FD97C}"/>
              </a:ext>
            </a:extLst>
          </p:cNvPr>
          <p:cNvCxnSpPr>
            <a:cxnSpLocks/>
          </p:cNvCxnSpPr>
          <p:nvPr/>
        </p:nvCxnSpPr>
        <p:spPr bwMode="auto">
          <a:xfrm>
            <a:off x="9934266" y="6203927"/>
            <a:ext cx="4166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フリーフォーム: 図形 65">
            <a:extLst>
              <a:ext uri="{FF2B5EF4-FFF2-40B4-BE49-F238E27FC236}">
                <a16:creationId xmlns:a16="http://schemas.microsoft.com/office/drawing/2014/main" id="{3546805D-60FF-4E3B-ACE1-A6B50799FB95}"/>
              </a:ext>
            </a:extLst>
          </p:cNvPr>
          <p:cNvSpPr/>
          <p:nvPr/>
        </p:nvSpPr>
        <p:spPr>
          <a:xfrm>
            <a:off x="9082381" y="5220024"/>
            <a:ext cx="132958" cy="868959"/>
          </a:xfrm>
          <a:custGeom>
            <a:avLst/>
            <a:gdLst>
              <a:gd name="connsiteX0" fmla="*/ 0 w 442452"/>
              <a:gd name="connsiteY0" fmla="*/ 1666573 h 1666573"/>
              <a:gd name="connsiteX1" fmla="*/ 206477 w 442452"/>
              <a:gd name="connsiteY1" fmla="*/ 5 h 1666573"/>
              <a:gd name="connsiteX2" fmla="*/ 442452 w 442452"/>
              <a:gd name="connsiteY2" fmla="*/ 1651824 h 166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666573">
                <a:moveTo>
                  <a:pt x="0" y="1666573"/>
                </a:moveTo>
                <a:cubicBezTo>
                  <a:pt x="66367" y="834518"/>
                  <a:pt x="132735" y="2463"/>
                  <a:pt x="206477" y="5"/>
                </a:cubicBezTo>
                <a:cubicBezTo>
                  <a:pt x="280219" y="-2453"/>
                  <a:pt x="361335" y="824685"/>
                  <a:pt x="442452" y="1651824"/>
                </a:cubicBezTo>
              </a:path>
            </a:pathLst>
          </a:cu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67" name="フリーフォーム: 図形 66">
            <a:extLst>
              <a:ext uri="{FF2B5EF4-FFF2-40B4-BE49-F238E27FC236}">
                <a16:creationId xmlns:a16="http://schemas.microsoft.com/office/drawing/2014/main" id="{A2C74BE0-4A74-4CA0-811C-60FC67D8FF1B}"/>
              </a:ext>
            </a:extLst>
          </p:cNvPr>
          <p:cNvSpPr/>
          <p:nvPr/>
        </p:nvSpPr>
        <p:spPr>
          <a:xfrm>
            <a:off x="10775521" y="5121504"/>
            <a:ext cx="132958" cy="967480"/>
          </a:xfrm>
          <a:custGeom>
            <a:avLst/>
            <a:gdLst>
              <a:gd name="connsiteX0" fmla="*/ 0 w 442452"/>
              <a:gd name="connsiteY0" fmla="*/ 1666573 h 1666573"/>
              <a:gd name="connsiteX1" fmla="*/ 206477 w 442452"/>
              <a:gd name="connsiteY1" fmla="*/ 5 h 1666573"/>
              <a:gd name="connsiteX2" fmla="*/ 442452 w 442452"/>
              <a:gd name="connsiteY2" fmla="*/ 1651824 h 166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666573">
                <a:moveTo>
                  <a:pt x="0" y="1666573"/>
                </a:moveTo>
                <a:cubicBezTo>
                  <a:pt x="66367" y="834518"/>
                  <a:pt x="132735" y="2463"/>
                  <a:pt x="206477" y="5"/>
                </a:cubicBezTo>
                <a:cubicBezTo>
                  <a:pt x="280219" y="-2453"/>
                  <a:pt x="361335" y="824685"/>
                  <a:pt x="442452" y="1651824"/>
                </a:cubicBezTo>
              </a:path>
            </a:pathLst>
          </a:cu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1CA464E-37EF-4F67-B001-CCC5673D2504}"/>
              </a:ext>
            </a:extLst>
          </p:cNvPr>
          <p:cNvSpPr txBox="1"/>
          <p:nvPr/>
        </p:nvSpPr>
        <p:spPr>
          <a:xfrm>
            <a:off x="9252014" y="4774253"/>
            <a:ext cx="200894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 duration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6337756-4FF0-490D-95D4-5DC51A90CAC2}"/>
              </a:ext>
            </a:extLst>
          </p:cNvPr>
          <p:cNvSpPr txBox="1"/>
          <p:nvPr/>
        </p:nvSpPr>
        <p:spPr>
          <a:xfrm>
            <a:off x="9258882" y="3364635"/>
            <a:ext cx="58669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16.7ms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CD92427-63FE-4A41-A3BF-147275918D98}"/>
              </a:ext>
            </a:extLst>
          </p:cNvPr>
          <p:cNvCxnSpPr>
            <a:cxnSpLocks/>
          </p:cNvCxnSpPr>
          <p:nvPr/>
        </p:nvCxnSpPr>
        <p:spPr bwMode="auto">
          <a:xfrm>
            <a:off x="9127870" y="3571212"/>
            <a:ext cx="8565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BD30A71-0B54-4658-9787-278B13AA14F5}"/>
              </a:ext>
            </a:extLst>
          </p:cNvPr>
          <p:cNvCxnSpPr>
            <a:stCxn id="69" idx="2"/>
          </p:cNvCxnSpPr>
          <p:nvPr/>
        </p:nvCxnSpPr>
        <p:spPr bwMode="auto">
          <a:xfrm flipH="1">
            <a:off x="10200456" y="5020474"/>
            <a:ext cx="56032" cy="85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4371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9C030-6632-4D83-A6F8-F87E68D7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Discussion on Multi-Link for real-time </a:t>
            </a:r>
            <a:r>
              <a:rPr lang="en-US" altLang="ja-JP" dirty="0"/>
              <a:t>a</a:t>
            </a:r>
            <a:r>
              <a:rPr kumimoji="1" lang="en-US" altLang="ja-JP" dirty="0"/>
              <a:t>pplications (Cont.)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D9C9A6-7F01-494B-85C9-786A17C50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6549748" cy="4773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For low latency, it is important to maintain enough link capacity over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Multi-Link is an effective approach for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Link capacity becomes “double”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Frequency related factors and part of position related factors are mitigated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However, it seems that efficient use of Multi-Link total capacity has not been discussed enough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7B3F40-EE74-4380-A0A9-572363F2F6C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0173EF-38E1-42B3-A732-8604FE65ECC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D8F5E17-8360-468B-9B15-45F82BD45790}"/>
              </a:ext>
            </a:extLst>
          </p:cNvPr>
          <p:cNvGrpSpPr/>
          <p:nvPr/>
        </p:nvGrpSpPr>
        <p:grpSpPr>
          <a:xfrm>
            <a:off x="7170397" y="2557108"/>
            <a:ext cx="4817455" cy="2778793"/>
            <a:chOff x="7680176" y="1946351"/>
            <a:chExt cx="3963126" cy="2286001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58023957-2F4A-4A72-ADDB-1B0E353113A6}"/>
                </a:ext>
              </a:extLst>
            </p:cNvPr>
            <p:cNvGrpSpPr/>
            <p:nvPr/>
          </p:nvGrpSpPr>
          <p:grpSpPr>
            <a:xfrm>
              <a:off x="7680176" y="1946351"/>
              <a:ext cx="3844713" cy="2286001"/>
              <a:chOff x="7644061" y="2116046"/>
              <a:chExt cx="3220867" cy="1915073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495C949-0239-4F12-A529-2FBF1846D314}"/>
                  </a:ext>
                </a:extLst>
              </p:cNvPr>
              <p:cNvSpPr txBox="1"/>
              <p:nvPr/>
            </p:nvSpPr>
            <p:spPr>
              <a:xfrm>
                <a:off x="7644061" y="2116046"/>
                <a:ext cx="118462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Link capacity</a:t>
                </a:r>
                <a:endParaRPr kumimoji="1" lang="ja-JP" alt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CFAC64DF-B692-43FF-B008-C25D2F7FDA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24192" y="2374274"/>
                <a:ext cx="0" cy="141990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7CC217DD-8DBC-4BEC-8243-BB8744832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4192" y="3794186"/>
                <a:ext cx="2535305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フリーフォーム: 図形 10">
                <a:extLst>
                  <a:ext uri="{FF2B5EF4-FFF2-40B4-BE49-F238E27FC236}">
                    <a16:creationId xmlns:a16="http://schemas.microsoft.com/office/drawing/2014/main" id="{C308D323-C578-4FD1-A878-9E318325F772}"/>
                  </a:ext>
                </a:extLst>
              </p:cNvPr>
              <p:cNvSpPr/>
              <p:nvPr/>
            </p:nvSpPr>
            <p:spPr>
              <a:xfrm>
                <a:off x="7825458" y="2967747"/>
                <a:ext cx="2542886" cy="733275"/>
              </a:xfrm>
              <a:custGeom>
                <a:avLst/>
                <a:gdLst>
                  <a:gd name="connsiteX0" fmla="*/ 0 w 4945626"/>
                  <a:gd name="connsiteY0" fmla="*/ 1027190 h 1543398"/>
                  <a:gd name="connsiteX1" fmla="*/ 526026 w 4945626"/>
                  <a:gd name="connsiteY1" fmla="*/ 565074 h 1543398"/>
                  <a:gd name="connsiteX2" fmla="*/ 865239 w 4945626"/>
                  <a:gd name="connsiteY2" fmla="*/ 619151 h 1543398"/>
                  <a:gd name="connsiteX3" fmla="*/ 1592826 w 4945626"/>
                  <a:gd name="connsiteY3" fmla="*/ 864958 h 1543398"/>
                  <a:gd name="connsiteX4" fmla="*/ 1887794 w 4945626"/>
                  <a:gd name="connsiteY4" fmla="*/ 535577 h 1543398"/>
                  <a:gd name="connsiteX5" fmla="*/ 2266336 w 4945626"/>
                  <a:gd name="connsiteY5" fmla="*/ 1543383 h 1543398"/>
                  <a:gd name="connsiteX6" fmla="*/ 2635046 w 4945626"/>
                  <a:gd name="connsiteY6" fmla="*/ 560158 h 1543398"/>
                  <a:gd name="connsiteX7" fmla="*/ 3323304 w 4945626"/>
                  <a:gd name="connsiteY7" fmla="*/ 491332 h 1543398"/>
                  <a:gd name="connsiteX8" fmla="*/ 3775588 w 4945626"/>
                  <a:gd name="connsiteY8" fmla="*/ 4635 h 1543398"/>
                  <a:gd name="connsiteX9" fmla="*/ 4581833 w 4945626"/>
                  <a:gd name="connsiteY9" fmla="*/ 820712 h 1543398"/>
                  <a:gd name="connsiteX10" fmla="*/ 4945626 w 4945626"/>
                  <a:gd name="connsiteY10" fmla="*/ 452003 h 1543398"/>
                  <a:gd name="connsiteX0" fmla="*/ 0 w 4945626"/>
                  <a:gd name="connsiteY0" fmla="*/ 1027190 h 3119975"/>
                  <a:gd name="connsiteX1" fmla="*/ 526026 w 4945626"/>
                  <a:gd name="connsiteY1" fmla="*/ 565074 h 3119975"/>
                  <a:gd name="connsiteX2" fmla="*/ 865239 w 4945626"/>
                  <a:gd name="connsiteY2" fmla="*/ 619151 h 3119975"/>
                  <a:gd name="connsiteX3" fmla="*/ 1592826 w 4945626"/>
                  <a:gd name="connsiteY3" fmla="*/ 864958 h 3119975"/>
                  <a:gd name="connsiteX4" fmla="*/ 1887794 w 4945626"/>
                  <a:gd name="connsiteY4" fmla="*/ 535577 h 3119975"/>
                  <a:gd name="connsiteX5" fmla="*/ 2207342 w 4945626"/>
                  <a:gd name="connsiteY5" fmla="*/ 3119970 h 3119975"/>
                  <a:gd name="connsiteX6" fmla="*/ 2635046 w 4945626"/>
                  <a:gd name="connsiteY6" fmla="*/ 560158 h 3119975"/>
                  <a:gd name="connsiteX7" fmla="*/ 3323304 w 4945626"/>
                  <a:gd name="connsiteY7" fmla="*/ 491332 h 3119975"/>
                  <a:gd name="connsiteX8" fmla="*/ 3775588 w 4945626"/>
                  <a:gd name="connsiteY8" fmla="*/ 4635 h 3119975"/>
                  <a:gd name="connsiteX9" fmla="*/ 4581833 w 4945626"/>
                  <a:gd name="connsiteY9" fmla="*/ 820712 h 3119975"/>
                  <a:gd name="connsiteX10" fmla="*/ 4945626 w 4945626"/>
                  <a:gd name="connsiteY10" fmla="*/ 452003 h 3119975"/>
                  <a:gd name="connsiteX0" fmla="*/ 0 w 4945626"/>
                  <a:gd name="connsiteY0" fmla="*/ 1028941 h 3131627"/>
                  <a:gd name="connsiteX1" fmla="*/ 526026 w 4945626"/>
                  <a:gd name="connsiteY1" fmla="*/ 566825 h 3131627"/>
                  <a:gd name="connsiteX2" fmla="*/ 865239 w 4945626"/>
                  <a:gd name="connsiteY2" fmla="*/ 620902 h 3131627"/>
                  <a:gd name="connsiteX3" fmla="*/ 1592826 w 4945626"/>
                  <a:gd name="connsiteY3" fmla="*/ 866709 h 3131627"/>
                  <a:gd name="connsiteX4" fmla="*/ 1887794 w 4945626"/>
                  <a:gd name="connsiteY4" fmla="*/ 537328 h 3131627"/>
                  <a:gd name="connsiteX5" fmla="*/ 2207342 w 4945626"/>
                  <a:gd name="connsiteY5" fmla="*/ 3121721 h 3131627"/>
                  <a:gd name="connsiteX6" fmla="*/ 2762865 w 4945626"/>
                  <a:gd name="connsiteY6" fmla="*/ 1392059 h 3131627"/>
                  <a:gd name="connsiteX7" fmla="*/ 3323304 w 4945626"/>
                  <a:gd name="connsiteY7" fmla="*/ 493083 h 3131627"/>
                  <a:gd name="connsiteX8" fmla="*/ 3775588 w 4945626"/>
                  <a:gd name="connsiteY8" fmla="*/ 6386 h 3131627"/>
                  <a:gd name="connsiteX9" fmla="*/ 4581833 w 4945626"/>
                  <a:gd name="connsiteY9" fmla="*/ 822463 h 3131627"/>
                  <a:gd name="connsiteX10" fmla="*/ 4945626 w 4945626"/>
                  <a:gd name="connsiteY10" fmla="*/ 453754 h 3131627"/>
                  <a:gd name="connsiteX0" fmla="*/ 0 w 4945626"/>
                  <a:gd name="connsiteY0" fmla="*/ 1028941 h 2757456"/>
                  <a:gd name="connsiteX1" fmla="*/ 526026 w 4945626"/>
                  <a:gd name="connsiteY1" fmla="*/ 566825 h 2757456"/>
                  <a:gd name="connsiteX2" fmla="*/ 865239 w 4945626"/>
                  <a:gd name="connsiteY2" fmla="*/ 620902 h 2757456"/>
                  <a:gd name="connsiteX3" fmla="*/ 1592826 w 4945626"/>
                  <a:gd name="connsiteY3" fmla="*/ 866709 h 2757456"/>
                  <a:gd name="connsiteX4" fmla="*/ 1887794 w 4945626"/>
                  <a:gd name="connsiteY4" fmla="*/ 537328 h 2757456"/>
                  <a:gd name="connsiteX5" fmla="*/ 2251587 w 4945626"/>
                  <a:gd name="connsiteY5" fmla="*/ 2745014 h 2757456"/>
                  <a:gd name="connsiteX6" fmla="*/ 2762865 w 4945626"/>
                  <a:gd name="connsiteY6" fmla="*/ 1392059 h 2757456"/>
                  <a:gd name="connsiteX7" fmla="*/ 3323304 w 4945626"/>
                  <a:gd name="connsiteY7" fmla="*/ 493083 h 2757456"/>
                  <a:gd name="connsiteX8" fmla="*/ 3775588 w 4945626"/>
                  <a:gd name="connsiteY8" fmla="*/ 6386 h 2757456"/>
                  <a:gd name="connsiteX9" fmla="*/ 4581833 w 4945626"/>
                  <a:gd name="connsiteY9" fmla="*/ 822463 h 2757456"/>
                  <a:gd name="connsiteX10" fmla="*/ 4945626 w 4945626"/>
                  <a:gd name="connsiteY10" fmla="*/ 453754 h 2757456"/>
                  <a:gd name="connsiteX0" fmla="*/ 0 w 4945626"/>
                  <a:gd name="connsiteY0" fmla="*/ 1031285 h 2758407"/>
                  <a:gd name="connsiteX1" fmla="*/ 526026 w 4945626"/>
                  <a:gd name="connsiteY1" fmla="*/ 569169 h 2758407"/>
                  <a:gd name="connsiteX2" fmla="*/ 865239 w 4945626"/>
                  <a:gd name="connsiteY2" fmla="*/ 623246 h 2758407"/>
                  <a:gd name="connsiteX3" fmla="*/ 1592826 w 4945626"/>
                  <a:gd name="connsiteY3" fmla="*/ 869053 h 2758407"/>
                  <a:gd name="connsiteX4" fmla="*/ 1887794 w 4945626"/>
                  <a:gd name="connsiteY4" fmla="*/ 539672 h 2758407"/>
                  <a:gd name="connsiteX5" fmla="*/ 2251587 w 4945626"/>
                  <a:gd name="connsiteY5" fmla="*/ 2747358 h 2758407"/>
                  <a:gd name="connsiteX6" fmla="*/ 2762865 w 4945626"/>
                  <a:gd name="connsiteY6" fmla="*/ 1394403 h 2758407"/>
                  <a:gd name="connsiteX7" fmla="*/ 3279059 w 4945626"/>
                  <a:gd name="connsiteY7" fmla="*/ 1444171 h 2758407"/>
                  <a:gd name="connsiteX8" fmla="*/ 3775588 w 4945626"/>
                  <a:gd name="connsiteY8" fmla="*/ 8730 h 2758407"/>
                  <a:gd name="connsiteX9" fmla="*/ 4581833 w 4945626"/>
                  <a:gd name="connsiteY9" fmla="*/ 824807 h 2758407"/>
                  <a:gd name="connsiteX10" fmla="*/ 4945626 w 4945626"/>
                  <a:gd name="connsiteY10" fmla="*/ 456098 h 2758407"/>
                  <a:gd name="connsiteX0" fmla="*/ 0 w 4945626"/>
                  <a:gd name="connsiteY0" fmla="*/ 1031285 h 2758406"/>
                  <a:gd name="connsiteX1" fmla="*/ 526026 w 4945626"/>
                  <a:gd name="connsiteY1" fmla="*/ 569169 h 2758406"/>
                  <a:gd name="connsiteX2" fmla="*/ 865239 w 4945626"/>
                  <a:gd name="connsiteY2" fmla="*/ 623246 h 2758406"/>
                  <a:gd name="connsiteX3" fmla="*/ 1366684 w 4945626"/>
                  <a:gd name="connsiteY3" fmla="*/ 855102 h 2758406"/>
                  <a:gd name="connsiteX4" fmla="*/ 1887794 w 4945626"/>
                  <a:gd name="connsiteY4" fmla="*/ 539672 h 2758406"/>
                  <a:gd name="connsiteX5" fmla="*/ 2251587 w 4945626"/>
                  <a:gd name="connsiteY5" fmla="*/ 2747358 h 2758406"/>
                  <a:gd name="connsiteX6" fmla="*/ 2762865 w 4945626"/>
                  <a:gd name="connsiteY6" fmla="*/ 1394403 h 2758406"/>
                  <a:gd name="connsiteX7" fmla="*/ 3279059 w 4945626"/>
                  <a:gd name="connsiteY7" fmla="*/ 1444171 h 2758406"/>
                  <a:gd name="connsiteX8" fmla="*/ 3775588 w 4945626"/>
                  <a:gd name="connsiteY8" fmla="*/ 8730 h 2758406"/>
                  <a:gd name="connsiteX9" fmla="*/ 4581833 w 4945626"/>
                  <a:gd name="connsiteY9" fmla="*/ 824807 h 2758406"/>
                  <a:gd name="connsiteX10" fmla="*/ 4945626 w 4945626"/>
                  <a:gd name="connsiteY10" fmla="*/ 456098 h 2758406"/>
                  <a:gd name="connsiteX0" fmla="*/ 0 w 4945626"/>
                  <a:gd name="connsiteY0" fmla="*/ 1031285 h 3260507"/>
                  <a:gd name="connsiteX1" fmla="*/ 526026 w 4945626"/>
                  <a:gd name="connsiteY1" fmla="*/ 569169 h 3260507"/>
                  <a:gd name="connsiteX2" fmla="*/ 865239 w 4945626"/>
                  <a:gd name="connsiteY2" fmla="*/ 623246 h 3260507"/>
                  <a:gd name="connsiteX3" fmla="*/ 1366684 w 4945626"/>
                  <a:gd name="connsiteY3" fmla="*/ 855102 h 3260507"/>
                  <a:gd name="connsiteX4" fmla="*/ 1887794 w 4945626"/>
                  <a:gd name="connsiteY4" fmla="*/ 539672 h 3260507"/>
                  <a:gd name="connsiteX5" fmla="*/ 2251588 w 4945626"/>
                  <a:gd name="connsiteY5" fmla="*/ 3252047 h 3260507"/>
                  <a:gd name="connsiteX6" fmla="*/ 2762865 w 4945626"/>
                  <a:gd name="connsiteY6" fmla="*/ 1394403 h 3260507"/>
                  <a:gd name="connsiteX7" fmla="*/ 3279059 w 4945626"/>
                  <a:gd name="connsiteY7" fmla="*/ 1444171 h 3260507"/>
                  <a:gd name="connsiteX8" fmla="*/ 3775588 w 4945626"/>
                  <a:gd name="connsiteY8" fmla="*/ 8730 h 3260507"/>
                  <a:gd name="connsiteX9" fmla="*/ 4581833 w 4945626"/>
                  <a:gd name="connsiteY9" fmla="*/ 824807 h 3260507"/>
                  <a:gd name="connsiteX10" fmla="*/ 4945626 w 4945626"/>
                  <a:gd name="connsiteY10" fmla="*/ 456098 h 3260507"/>
                  <a:gd name="connsiteX0" fmla="*/ 0 w 4945626"/>
                  <a:gd name="connsiteY0" fmla="*/ 1031285 h 3267828"/>
                  <a:gd name="connsiteX1" fmla="*/ 526026 w 4945626"/>
                  <a:gd name="connsiteY1" fmla="*/ 569169 h 3267828"/>
                  <a:gd name="connsiteX2" fmla="*/ 865239 w 4945626"/>
                  <a:gd name="connsiteY2" fmla="*/ 623246 h 3267828"/>
                  <a:gd name="connsiteX3" fmla="*/ 1366684 w 4945626"/>
                  <a:gd name="connsiteY3" fmla="*/ 855102 h 3267828"/>
                  <a:gd name="connsiteX4" fmla="*/ 1887794 w 4945626"/>
                  <a:gd name="connsiteY4" fmla="*/ 539672 h 3267828"/>
                  <a:gd name="connsiteX5" fmla="*/ 2251588 w 4945626"/>
                  <a:gd name="connsiteY5" fmla="*/ 3252047 h 3267828"/>
                  <a:gd name="connsiteX6" fmla="*/ 2835001 w 4945626"/>
                  <a:gd name="connsiteY6" fmla="*/ 1646750 h 3267828"/>
                  <a:gd name="connsiteX7" fmla="*/ 3279059 w 4945626"/>
                  <a:gd name="connsiteY7" fmla="*/ 1444171 h 3267828"/>
                  <a:gd name="connsiteX8" fmla="*/ 3775588 w 4945626"/>
                  <a:gd name="connsiteY8" fmla="*/ 8730 h 3267828"/>
                  <a:gd name="connsiteX9" fmla="*/ 4581833 w 4945626"/>
                  <a:gd name="connsiteY9" fmla="*/ 824807 h 3267828"/>
                  <a:gd name="connsiteX10" fmla="*/ 4945626 w 4945626"/>
                  <a:gd name="connsiteY10" fmla="*/ 456098 h 3267828"/>
                  <a:gd name="connsiteX0" fmla="*/ 0 w 4945626"/>
                  <a:gd name="connsiteY0" fmla="*/ 1031285 h 3263183"/>
                  <a:gd name="connsiteX1" fmla="*/ 526026 w 4945626"/>
                  <a:gd name="connsiteY1" fmla="*/ 569169 h 3263183"/>
                  <a:gd name="connsiteX2" fmla="*/ 865239 w 4945626"/>
                  <a:gd name="connsiteY2" fmla="*/ 623246 h 3263183"/>
                  <a:gd name="connsiteX3" fmla="*/ 1366684 w 4945626"/>
                  <a:gd name="connsiteY3" fmla="*/ 855102 h 3263183"/>
                  <a:gd name="connsiteX4" fmla="*/ 1887794 w 4945626"/>
                  <a:gd name="connsiteY4" fmla="*/ 539672 h 3263183"/>
                  <a:gd name="connsiteX5" fmla="*/ 2251588 w 4945626"/>
                  <a:gd name="connsiteY5" fmla="*/ 3252047 h 3263183"/>
                  <a:gd name="connsiteX6" fmla="*/ 2835001 w 4945626"/>
                  <a:gd name="connsiteY6" fmla="*/ 1499547 h 3263183"/>
                  <a:gd name="connsiteX7" fmla="*/ 3279059 w 4945626"/>
                  <a:gd name="connsiteY7" fmla="*/ 1444171 h 3263183"/>
                  <a:gd name="connsiteX8" fmla="*/ 3775588 w 4945626"/>
                  <a:gd name="connsiteY8" fmla="*/ 8730 h 3263183"/>
                  <a:gd name="connsiteX9" fmla="*/ 4581833 w 4945626"/>
                  <a:gd name="connsiteY9" fmla="*/ 824807 h 3263183"/>
                  <a:gd name="connsiteX10" fmla="*/ 4945626 w 4945626"/>
                  <a:gd name="connsiteY10" fmla="*/ 456098 h 3263183"/>
                  <a:gd name="connsiteX0" fmla="*/ 0 w 4945626"/>
                  <a:gd name="connsiteY0" fmla="*/ 1031285 h 3262556"/>
                  <a:gd name="connsiteX1" fmla="*/ 526026 w 4945626"/>
                  <a:gd name="connsiteY1" fmla="*/ 569169 h 3262556"/>
                  <a:gd name="connsiteX2" fmla="*/ 865239 w 4945626"/>
                  <a:gd name="connsiteY2" fmla="*/ 623246 h 3262556"/>
                  <a:gd name="connsiteX3" fmla="*/ 1366684 w 4945626"/>
                  <a:gd name="connsiteY3" fmla="*/ 855102 h 3262556"/>
                  <a:gd name="connsiteX4" fmla="*/ 1887794 w 4945626"/>
                  <a:gd name="connsiteY4" fmla="*/ 539672 h 3262556"/>
                  <a:gd name="connsiteX5" fmla="*/ 2251588 w 4945626"/>
                  <a:gd name="connsiteY5" fmla="*/ 3252047 h 3262556"/>
                  <a:gd name="connsiteX6" fmla="*/ 2835001 w 4945626"/>
                  <a:gd name="connsiteY6" fmla="*/ 1499547 h 3262556"/>
                  <a:gd name="connsiteX7" fmla="*/ 3279059 w 4945626"/>
                  <a:gd name="connsiteY7" fmla="*/ 1444171 h 3262556"/>
                  <a:gd name="connsiteX8" fmla="*/ 3775588 w 4945626"/>
                  <a:gd name="connsiteY8" fmla="*/ 8730 h 3262556"/>
                  <a:gd name="connsiteX9" fmla="*/ 4581833 w 4945626"/>
                  <a:gd name="connsiteY9" fmla="*/ 824807 h 3262556"/>
                  <a:gd name="connsiteX10" fmla="*/ 4945626 w 4945626"/>
                  <a:gd name="connsiteY10" fmla="*/ 456098 h 3262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945626" h="3262556">
                    <a:moveTo>
                      <a:pt x="0" y="1031285"/>
                    </a:moveTo>
                    <a:cubicBezTo>
                      <a:pt x="190910" y="834230"/>
                      <a:pt x="381820" y="637175"/>
                      <a:pt x="526026" y="569169"/>
                    </a:cubicBezTo>
                    <a:cubicBezTo>
                      <a:pt x="670233" y="501162"/>
                      <a:pt x="725129" y="575591"/>
                      <a:pt x="865239" y="623246"/>
                    </a:cubicBezTo>
                    <a:cubicBezTo>
                      <a:pt x="1005349" y="670901"/>
                      <a:pt x="1196258" y="869031"/>
                      <a:pt x="1366684" y="855102"/>
                    </a:cubicBezTo>
                    <a:cubicBezTo>
                      <a:pt x="1537110" y="841173"/>
                      <a:pt x="1740310" y="140181"/>
                      <a:pt x="1887794" y="539672"/>
                    </a:cubicBezTo>
                    <a:cubicBezTo>
                      <a:pt x="2035278" y="939163"/>
                      <a:pt x="2093720" y="3092068"/>
                      <a:pt x="2251588" y="3252047"/>
                    </a:cubicBezTo>
                    <a:cubicBezTo>
                      <a:pt x="2409456" y="3412026"/>
                      <a:pt x="2645721" y="1695718"/>
                      <a:pt x="2835001" y="1499547"/>
                    </a:cubicBezTo>
                    <a:cubicBezTo>
                      <a:pt x="3024281" y="1303376"/>
                      <a:pt x="3122294" y="1692641"/>
                      <a:pt x="3279059" y="1444171"/>
                    </a:cubicBezTo>
                    <a:cubicBezTo>
                      <a:pt x="3435824" y="1195701"/>
                      <a:pt x="3558459" y="111957"/>
                      <a:pt x="3775588" y="8730"/>
                    </a:cubicBezTo>
                    <a:cubicBezTo>
                      <a:pt x="3992717" y="-94497"/>
                      <a:pt x="4386827" y="750246"/>
                      <a:pt x="4581833" y="824807"/>
                    </a:cubicBezTo>
                    <a:cubicBezTo>
                      <a:pt x="4776839" y="899368"/>
                      <a:pt x="4861232" y="677733"/>
                      <a:pt x="4945626" y="456098"/>
                    </a:cubicBezTo>
                  </a:path>
                </a:pathLst>
              </a:cu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1200"/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2E492D96-9F53-4524-B63B-26F10D794E63}"/>
                  </a:ext>
                </a:extLst>
              </p:cNvPr>
              <p:cNvSpPr txBox="1"/>
              <p:nvPr/>
            </p:nvSpPr>
            <p:spPr>
              <a:xfrm>
                <a:off x="10417305" y="3784898"/>
                <a:ext cx="4476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  <a:endParaRPr kumimoji="1" lang="ja-JP" alt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8C4318B2-99F2-423D-A894-AB57BD377A7F}"/>
                  </a:ext>
                </a:extLst>
              </p:cNvPr>
              <p:cNvSpPr/>
              <p:nvPr/>
            </p:nvSpPr>
            <p:spPr>
              <a:xfrm>
                <a:off x="7816611" y="2904434"/>
                <a:ext cx="2542886" cy="809921"/>
              </a:xfrm>
              <a:custGeom>
                <a:avLst/>
                <a:gdLst>
                  <a:gd name="connsiteX0" fmla="*/ 0 w 4945626"/>
                  <a:gd name="connsiteY0" fmla="*/ 1027190 h 1543398"/>
                  <a:gd name="connsiteX1" fmla="*/ 526026 w 4945626"/>
                  <a:gd name="connsiteY1" fmla="*/ 565074 h 1543398"/>
                  <a:gd name="connsiteX2" fmla="*/ 865239 w 4945626"/>
                  <a:gd name="connsiteY2" fmla="*/ 619151 h 1543398"/>
                  <a:gd name="connsiteX3" fmla="*/ 1592826 w 4945626"/>
                  <a:gd name="connsiteY3" fmla="*/ 864958 h 1543398"/>
                  <a:gd name="connsiteX4" fmla="*/ 1887794 w 4945626"/>
                  <a:gd name="connsiteY4" fmla="*/ 535577 h 1543398"/>
                  <a:gd name="connsiteX5" fmla="*/ 2266336 w 4945626"/>
                  <a:gd name="connsiteY5" fmla="*/ 1543383 h 1543398"/>
                  <a:gd name="connsiteX6" fmla="*/ 2635046 w 4945626"/>
                  <a:gd name="connsiteY6" fmla="*/ 560158 h 1543398"/>
                  <a:gd name="connsiteX7" fmla="*/ 3323304 w 4945626"/>
                  <a:gd name="connsiteY7" fmla="*/ 491332 h 1543398"/>
                  <a:gd name="connsiteX8" fmla="*/ 3775588 w 4945626"/>
                  <a:gd name="connsiteY8" fmla="*/ 4635 h 1543398"/>
                  <a:gd name="connsiteX9" fmla="*/ 4581833 w 4945626"/>
                  <a:gd name="connsiteY9" fmla="*/ 820712 h 1543398"/>
                  <a:gd name="connsiteX10" fmla="*/ 4945626 w 4945626"/>
                  <a:gd name="connsiteY10" fmla="*/ 452003 h 1543398"/>
                  <a:gd name="connsiteX0" fmla="*/ 0 w 4945626"/>
                  <a:gd name="connsiteY0" fmla="*/ 1027190 h 3119975"/>
                  <a:gd name="connsiteX1" fmla="*/ 526026 w 4945626"/>
                  <a:gd name="connsiteY1" fmla="*/ 565074 h 3119975"/>
                  <a:gd name="connsiteX2" fmla="*/ 865239 w 4945626"/>
                  <a:gd name="connsiteY2" fmla="*/ 619151 h 3119975"/>
                  <a:gd name="connsiteX3" fmla="*/ 1592826 w 4945626"/>
                  <a:gd name="connsiteY3" fmla="*/ 864958 h 3119975"/>
                  <a:gd name="connsiteX4" fmla="*/ 1887794 w 4945626"/>
                  <a:gd name="connsiteY4" fmla="*/ 535577 h 3119975"/>
                  <a:gd name="connsiteX5" fmla="*/ 2207342 w 4945626"/>
                  <a:gd name="connsiteY5" fmla="*/ 3119970 h 3119975"/>
                  <a:gd name="connsiteX6" fmla="*/ 2635046 w 4945626"/>
                  <a:gd name="connsiteY6" fmla="*/ 560158 h 3119975"/>
                  <a:gd name="connsiteX7" fmla="*/ 3323304 w 4945626"/>
                  <a:gd name="connsiteY7" fmla="*/ 491332 h 3119975"/>
                  <a:gd name="connsiteX8" fmla="*/ 3775588 w 4945626"/>
                  <a:gd name="connsiteY8" fmla="*/ 4635 h 3119975"/>
                  <a:gd name="connsiteX9" fmla="*/ 4581833 w 4945626"/>
                  <a:gd name="connsiteY9" fmla="*/ 820712 h 3119975"/>
                  <a:gd name="connsiteX10" fmla="*/ 4945626 w 4945626"/>
                  <a:gd name="connsiteY10" fmla="*/ 452003 h 3119975"/>
                  <a:gd name="connsiteX0" fmla="*/ 0 w 4945626"/>
                  <a:gd name="connsiteY0" fmla="*/ 1028941 h 3131627"/>
                  <a:gd name="connsiteX1" fmla="*/ 526026 w 4945626"/>
                  <a:gd name="connsiteY1" fmla="*/ 566825 h 3131627"/>
                  <a:gd name="connsiteX2" fmla="*/ 865239 w 4945626"/>
                  <a:gd name="connsiteY2" fmla="*/ 620902 h 3131627"/>
                  <a:gd name="connsiteX3" fmla="*/ 1592826 w 4945626"/>
                  <a:gd name="connsiteY3" fmla="*/ 866709 h 3131627"/>
                  <a:gd name="connsiteX4" fmla="*/ 1887794 w 4945626"/>
                  <a:gd name="connsiteY4" fmla="*/ 537328 h 3131627"/>
                  <a:gd name="connsiteX5" fmla="*/ 2207342 w 4945626"/>
                  <a:gd name="connsiteY5" fmla="*/ 3121721 h 3131627"/>
                  <a:gd name="connsiteX6" fmla="*/ 2762865 w 4945626"/>
                  <a:gd name="connsiteY6" fmla="*/ 1392059 h 3131627"/>
                  <a:gd name="connsiteX7" fmla="*/ 3323304 w 4945626"/>
                  <a:gd name="connsiteY7" fmla="*/ 493083 h 3131627"/>
                  <a:gd name="connsiteX8" fmla="*/ 3775588 w 4945626"/>
                  <a:gd name="connsiteY8" fmla="*/ 6386 h 3131627"/>
                  <a:gd name="connsiteX9" fmla="*/ 4581833 w 4945626"/>
                  <a:gd name="connsiteY9" fmla="*/ 822463 h 3131627"/>
                  <a:gd name="connsiteX10" fmla="*/ 4945626 w 4945626"/>
                  <a:gd name="connsiteY10" fmla="*/ 453754 h 3131627"/>
                  <a:gd name="connsiteX0" fmla="*/ 0 w 4945626"/>
                  <a:gd name="connsiteY0" fmla="*/ 1028941 h 2757456"/>
                  <a:gd name="connsiteX1" fmla="*/ 526026 w 4945626"/>
                  <a:gd name="connsiteY1" fmla="*/ 566825 h 2757456"/>
                  <a:gd name="connsiteX2" fmla="*/ 865239 w 4945626"/>
                  <a:gd name="connsiteY2" fmla="*/ 620902 h 2757456"/>
                  <a:gd name="connsiteX3" fmla="*/ 1592826 w 4945626"/>
                  <a:gd name="connsiteY3" fmla="*/ 866709 h 2757456"/>
                  <a:gd name="connsiteX4" fmla="*/ 1887794 w 4945626"/>
                  <a:gd name="connsiteY4" fmla="*/ 537328 h 2757456"/>
                  <a:gd name="connsiteX5" fmla="*/ 2251587 w 4945626"/>
                  <a:gd name="connsiteY5" fmla="*/ 2745014 h 2757456"/>
                  <a:gd name="connsiteX6" fmla="*/ 2762865 w 4945626"/>
                  <a:gd name="connsiteY6" fmla="*/ 1392059 h 2757456"/>
                  <a:gd name="connsiteX7" fmla="*/ 3323304 w 4945626"/>
                  <a:gd name="connsiteY7" fmla="*/ 493083 h 2757456"/>
                  <a:gd name="connsiteX8" fmla="*/ 3775588 w 4945626"/>
                  <a:gd name="connsiteY8" fmla="*/ 6386 h 2757456"/>
                  <a:gd name="connsiteX9" fmla="*/ 4581833 w 4945626"/>
                  <a:gd name="connsiteY9" fmla="*/ 822463 h 2757456"/>
                  <a:gd name="connsiteX10" fmla="*/ 4945626 w 4945626"/>
                  <a:gd name="connsiteY10" fmla="*/ 453754 h 2757456"/>
                  <a:gd name="connsiteX0" fmla="*/ 0 w 4945626"/>
                  <a:gd name="connsiteY0" fmla="*/ 1031285 h 2758407"/>
                  <a:gd name="connsiteX1" fmla="*/ 526026 w 4945626"/>
                  <a:gd name="connsiteY1" fmla="*/ 569169 h 2758407"/>
                  <a:gd name="connsiteX2" fmla="*/ 865239 w 4945626"/>
                  <a:gd name="connsiteY2" fmla="*/ 623246 h 2758407"/>
                  <a:gd name="connsiteX3" fmla="*/ 1592826 w 4945626"/>
                  <a:gd name="connsiteY3" fmla="*/ 869053 h 2758407"/>
                  <a:gd name="connsiteX4" fmla="*/ 1887794 w 4945626"/>
                  <a:gd name="connsiteY4" fmla="*/ 539672 h 2758407"/>
                  <a:gd name="connsiteX5" fmla="*/ 2251587 w 4945626"/>
                  <a:gd name="connsiteY5" fmla="*/ 2747358 h 2758407"/>
                  <a:gd name="connsiteX6" fmla="*/ 2762865 w 4945626"/>
                  <a:gd name="connsiteY6" fmla="*/ 1394403 h 2758407"/>
                  <a:gd name="connsiteX7" fmla="*/ 3279059 w 4945626"/>
                  <a:gd name="connsiteY7" fmla="*/ 1444171 h 2758407"/>
                  <a:gd name="connsiteX8" fmla="*/ 3775588 w 4945626"/>
                  <a:gd name="connsiteY8" fmla="*/ 8730 h 2758407"/>
                  <a:gd name="connsiteX9" fmla="*/ 4581833 w 4945626"/>
                  <a:gd name="connsiteY9" fmla="*/ 824807 h 2758407"/>
                  <a:gd name="connsiteX10" fmla="*/ 4945626 w 4945626"/>
                  <a:gd name="connsiteY10" fmla="*/ 456098 h 2758407"/>
                  <a:gd name="connsiteX0" fmla="*/ 0 w 4945626"/>
                  <a:gd name="connsiteY0" fmla="*/ 1031285 h 2758406"/>
                  <a:gd name="connsiteX1" fmla="*/ 526026 w 4945626"/>
                  <a:gd name="connsiteY1" fmla="*/ 569169 h 2758406"/>
                  <a:gd name="connsiteX2" fmla="*/ 865239 w 4945626"/>
                  <a:gd name="connsiteY2" fmla="*/ 623246 h 2758406"/>
                  <a:gd name="connsiteX3" fmla="*/ 1366684 w 4945626"/>
                  <a:gd name="connsiteY3" fmla="*/ 855102 h 2758406"/>
                  <a:gd name="connsiteX4" fmla="*/ 1887794 w 4945626"/>
                  <a:gd name="connsiteY4" fmla="*/ 539672 h 2758406"/>
                  <a:gd name="connsiteX5" fmla="*/ 2251587 w 4945626"/>
                  <a:gd name="connsiteY5" fmla="*/ 2747358 h 2758406"/>
                  <a:gd name="connsiteX6" fmla="*/ 2762865 w 4945626"/>
                  <a:gd name="connsiteY6" fmla="*/ 1394403 h 2758406"/>
                  <a:gd name="connsiteX7" fmla="*/ 3279059 w 4945626"/>
                  <a:gd name="connsiteY7" fmla="*/ 1444171 h 2758406"/>
                  <a:gd name="connsiteX8" fmla="*/ 3775588 w 4945626"/>
                  <a:gd name="connsiteY8" fmla="*/ 8730 h 2758406"/>
                  <a:gd name="connsiteX9" fmla="*/ 4581833 w 4945626"/>
                  <a:gd name="connsiteY9" fmla="*/ 824807 h 2758406"/>
                  <a:gd name="connsiteX10" fmla="*/ 4945626 w 4945626"/>
                  <a:gd name="connsiteY10" fmla="*/ 456098 h 2758406"/>
                  <a:gd name="connsiteX0" fmla="*/ 0 w 4945626"/>
                  <a:gd name="connsiteY0" fmla="*/ 1031285 h 3260507"/>
                  <a:gd name="connsiteX1" fmla="*/ 526026 w 4945626"/>
                  <a:gd name="connsiteY1" fmla="*/ 569169 h 3260507"/>
                  <a:gd name="connsiteX2" fmla="*/ 865239 w 4945626"/>
                  <a:gd name="connsiteY2" fmla="*/ 623246 h 3260507"/>
                  <a:gd name="connsiteX3" fmla="*/ 1366684 w 4945626"/>
                  <a:gd name="connsiteY3" fmla="*/ 855102 h 3260507"/>
                  <a:gd name="connsiteX4" fmla="*/ 1887794 w 4945626"/>
                  <a:gd name="connsiteY4" fmla="*/ 539672 h 3260507"/>
                  <a:gd name="connsiteX5" fmla="*/ 2251588 w 4945626"/>
                  <a:gd name="connsiteY5" fmla="*/ 3252047 h 3260507"/>
                  <a:gd name="connsiteX6" fmla="*/ 2762865 w 4945626"/>
                  <a:gd name="connsiteY6" fmla="*/ 1394403 h 3260507"/>
                  <a:gd name="connsiteX7" fmla="*/ 3279059 w 4945626"/>
                  <a:gd name="connsiteY7" fmla="*/ 1444171 h 3260507"/>
                  <a:gd name="connsiteX8" fmla="*/ 3775588 w 4945626"/>
                  <a:gd name="connsiteY8" fmla="*/ 8730 h 3260507"/>
                  <a:gd name="connsiteX9" fmla="*/ 4581833 w 4945626"/>
                  <a:gd name="connsiteY9" fmla="*/ 824807 h 3260507"/>
                  <a:gd name="connsiteX10" fmla="*/ 4945626 w 4945626"/>
                  <a:gd name="connsiteY10" fmla="*/ 456098 h 3260507"/>
                  <a:gd name="connsiteX0" fmla="*/ 0 w 4945626"/>
                  <a:gd name="connsiteY0" fmla="*/ 1031285 h 3267828"/>
                  <a:gd name="connsiteX1" fmla="*/ 526026 w 4945626"/>
                  <a:gd name="connsiteY1" fmla="*/ 569169 h 3267828"/>
                  <a:gd name="connsiteX2" fmla="*/ 865239 w 4945626"/>
                  <a:gd name="connsiteY2" fmla="*/ 623246 h 3267828"/>
                  <a:gd name="connsiteX3" fmla="*/ 1366684 w 4945626"/>
                  <a:gd name="connsiteY3" fmla="*/ 855102 h 3267828"/>
                  <a:gd name="connsiteX4" fmla="*/ 1887794 w 4945626"/>
                  <a:gd name="connsiteY4" fmla="*/ 539672 h 3267828"/>
                  <a:gd name="connsiteX5" fmla="*/ 2251588 w 4945626"/>
                  <a:gd name="connsiteY5" fmla="*/ 3252047 h 3267828"/>
                  <a:gd name="connsiteX6" fmla="*/ 2835001 w 4945626"/>
                  <a:gd name="connsiteY6" fmla="*/ 1646750 h 3267828"/>
                  <a:gd name="connsiteX7" fmla="*/ 3279059 w 4945626"/>
                  <a:gd name="connsiteY7" fmla="*/ 1444171 h 3267828"/>
                  <a:gd name="connsiteX8" fmla="*/ 3775588 w 4945626"/>
                  <a:gd name="connsiteY8" fmla="*/ 8730 h 3267828"/>
                  <a:gd name="connsiteX9" fmla="*/ 4581833 w 4945626"/>
                  <a:gd name="connsiteY9" fmla="*/ 824807 h 3267828"/>
                  <a:gd name="connsiteX10" fmla="*/ 4945626 w 4945626"/>
                  <a:gd name="connsiteY10" fmla="*/ 456098 h 3267828"/>
                  <a:gd name="connsiteX0" fmla="*/ 0 w 4945626"/>
                  <a:gd name="connsiteY0" fmla="*/ 1031285 h 3263183"/>
                  <a:gd name="connsiteX1" fmla="*/ 526026 w 4945626"/>
                  <a:gd name="connsiteY1" fmla="*/ 569169 h 3263183"/>
                  <a:gd name="connsiteX2" fmla="*/ 865239 w 4945626"/>
                  <a:gd name="connsiteY2" fmla="*/ 623246 h 3263183"/>
                  <a:gd name="connsiteX3" fmla="*/ 1366684 w 4945626"/>
                  <a:gd name="connsiteY3" fmla="*/ 855102 h 3263183"/>
                  <a:gd name="connsiteX4" fmla="*/ 1887794 w 4945626"/>
                  <a:gd name="connsiteY4" fmla="*/ 539672 h 3263183"/>
                  <a:gd name="connsiteX5" fmla="*/ 2251588 w 4945626"/>
                  <a:gd name="connsiteY5" fmla="*/ 3252047 h 3263183"/>
                  <a:gd name="connsiteX6" fmla="*/ 2835001 w 4945626"/>
                  <a:gd name="connsiteY6" fmla="*/ 1499547 h 3263183"/>
                  <a:gd name="connsiteX7" fmla="*/ 3279059 w 4945626"/>
                  <a:gd name="connsiteY7" fmla="*/ 1444171 h 3263183"/>
                  <a:gd name="connsiteX8" fmla="*/ 3775588 w 4945626"/>
                  <a:gd name="connsiteY8" fmla="*/ 8730 h 3263183"/>
                  <a:gd name="connsiteX9" fmla="*/ 4581833 w 4945626"/>
                  <a:gd name="connsiteY9" fmla="*/ 824807 h 3263183"/>
                  <a:gd name="connsiteX10" fmla="*/ 4945626 w 4945626"/>
                  <a:gd name="connsiteY10" fmla="*/ 456098 h 3263183"/>
                  <a:gd name="connsiteX0" fmla="*/ 0 w 4945626"/>
                  <a:gd name="connsiteY0" fmla="*/ 1031285 h 3262556"/>
                  <a:gd name="connsiteX1" fmla="*/ 526026 w 4945626"/>
                  <a:gd name="connsiteY1" fmla="*/ 569169 h 3262556"/>
                  <a:gd name="connsiteX2" fmla="*/ 865239 w 4945626"/>
                  <a:gd name="connsiteY2" fmla="*/ 623246 h 3262556"/>
                  <a:gd name="connsiteX3" fmla="*/ 1366684 w 4945626"/>
                  <a:gd name="connsiteY3" fmla="*/ 855102 h 3262556"/>
                  <a:gd name="connsiteX4" fmla="*/ 1887794 w 4945626"/>
                  <a:gd name="connsiteY4" fmla="*/ 539672 h 3262556"/>
                  <a:gd name="connsiteX5" fmla="*/ 2251588 w 4945626"/>
                  <a:gd name="connsiteY5" fmla="*/ 3252047 h 3262556"/>
                  <a:gd name="connsiteX6" fmla="*/ 2835001 w 4945626"/>
                  <a:gd name="connsiteY6" fmla="*/ 1499547 h 3262556"/>
                  <a:gd name="connsiteX7" fmla="*/ 3279059 w 4945626"/>
                  <a:gd name="connsiteY7" fmla="*/ 1444171 h 3262556"/>
                  <a:gd name="connsiteX8" fmla="*/ 3775588 w 4945626"/>
                  <a:gd name="connsiteY8" fmla="*/ 8730 h 3262556"/>
                  <a:gd name="connsiteX9" fmla="*/ 4581833 w 4945626"/>
                  <a:gd name="connsiteY9" fmla="*/ 824807 h 3262556"/>
                  <a:gd name="connsiteX10" fmla="*/ 4945626 w 4945626"/>
                  <a:gd name="connsiteY10" fmla="*/ 456098 h 3262556"/>
                  <a:gd name="connsiteX0" fmla="*/ 0 w 4945626"/>
                  <a:gd name="connsiteY0" fmla="*/ 1031285 h 1639418"/>
                  <a:gd name="connsiteX1" fmla="*/ 526026 w 4945626"/>
                  <a:gd name="connsiteY1" fmla="*/ 569169 h 1639418"/>
                  <a:gd name="connsiteX2" fmla="*/ 865239 w 4945626"/>
                  <a:gd name="connsiteY2" fmla="*/ 623246 h 1639418"/>
                  <a:gd name="connsiteX3" fmla="*/ 1366684 w 4945626"/>
                  <a:gd name="connsiteY3" fmla="*/ 855102 h 1639418"/>
                  <a:gd name="connsiteX4" fmla="*/ 1887794 w 4945626"/>
                  <a:gd name="connsiteY4" fmla="*/ 539672 h 1639418"/>
                  <a:gd name="connsiteX5" fmla="*/ 2346183 w 4945626"/>
                  <a:gd name="connsiteY5" fmla="*/ 265645 h 1639418"/>
                  <a:gd name="connsiteX6" fmla="*/ 2835001 w 4945626"/>
                  <a:gd name="connsiteY6" fmla="*/ 1499547 h 1639418"/>
                  <a:gd name="connsiteX7" fmla="*/ 3279059 w 4945626"/>
                  <a:gd name="connsiteY7" fmla="*/ 1444171 h 1639418"/>
                  <a:gd name="connsiteX8" fmla="*/ 3775588 w 4945626"/>
                  <a:gd name="connsiteY8" fmla="*/ 8730 h 1639418"/>
                  <a:gd name="connsiteX9" fmla="*/ 4581833 w 4945626"/>
                  <a:gd name="connsiteY9" fmla="*/ 824807 h 1639418"/>
                  <a:gd name="connsiteX10" fmla="*/ 4945626 w 4945626"/>
                  <a:gd name="connsiteY10" fmla="*/ 456098 h 1639418"/>
                  <a:gd name="connsiteX0" fmla="*/ 0 w 4945626"/>
                  <a:gd name="connsiteY0" fmla="*/ 1031285 h 1470914"/>
                  <a:gd name="connsiteX1" fmla="*/ 526026 w 4945626"/>
                  <a:gd name="connsiteY1" fmla="*/ 569169 h 1470914"/>
                  <a:gd name="connsiteX2" fmla="*/ 865239 w 4945626"/>
                  <a:gd name="connsiteY2" fmla="*/ 623246 h 1470914"/>
                  <a:gd name="connsiteX3" fmla="*/ 1366684 w 4945626"/>
                  <a:gd name="connsiteY3" fmla="*/ 855102 h 1470914"/>
                  <a:gd name="connsiteX4" fmla="*/ 1887794 w 4945626"/>
                  <a:gd name="connsiteY4" fmla="*/ 539672 h 1470914"/>
                  <a:gd name="connsiteX5" fmla="*/ 2346183 w 4945626"/>
                  <a:gd name="connsiteY5" fmla="*/ 265645 h 1470914"/>
                  <a:gd name="connsiteX6" fmla="*/ 2835002 w 4945626"/>
                  <a:gd name="connsiteY6" fmla="*/ 893610 h 1470914"/>
                  <a:gd name="connsiteX7" fmla="*/ 3279059 w 4945626"/>
                  <a:gd name="connsiteY7" fmla="*/ 1444171 h 1470914"/>
                  <a:gd name="connsiteX8" fmla="*/ 3775588 w 4945626"/>
                  <a:gd name="connsiteY8" fmla="*/ 8730 h 1470914"/>
                  <a:gd name="connsiteX9" fmla="*/ 4581833 w 4945626"/>
                  <a:gd name="connsiteY9" fmla="*/ 824807 h 1470914"/>
                  <a:gd name="connsiteX10" fmla="*/ 4945626 w 4945626"/>
                  <a:gd name="connsiteY10" fmla="*/ 456098 h 1470914"/>
                  <a:gd name="connsiteX0" fmla="*/ 0 w 4945626"/>
                  <a:gd name="connsiteY0" fmla="*/ 775019 h 2615321"/>
                  <a:gd name="connsiteX1" fmla="*/ 526026 w 4945626"/>
                  <a:gd name="connsiteY1" fmla="*/ 312903 h 2615321"/>
                  <a:gd name="connsiteX2" fmla="*/ 865239 w 4945626"/>
                  <a:gd name="connsiteY2" fmla="*/ 366980 h 2615321"/>
                  <a:gd name="connsiteX3" fmla="*/ 1366684 w 4945626"/>
                  <a:gd name="connsiteY3" fmla="*/ 598836 h 2615321"/>
                  <a:gd name="connsiteX4" fmla="*/ 1887794 w 4945626"/>
                  <a:gd name="connsiteY4" fmla="*/ 283406 h 2615321"/>
                  <a:gd name="connsiteX5" fmla="*/ 2346183 w 4945626"/>
                  <a:gd name="connsiteY5" fmla="*/ 9379 h 2615321"/>
                  <a:gd name="connsiteX6" fmla="*/ 2835002 w 4945626"/>
                  <a:gd name="connsiteY6" fmla="*/ 637344 h 2615321"/>
                  <a:gd name="connsiteX7" fmla="*/ 3279059 w 4945626"/>
                  <a:gd name="connsiteY7" fmla="*/ 1187905 h 2615321"/>
                  <a:gd name="connsiteX8" fmla="*/ 3813428 w 4945626"/>
                  <a:gd name="connsiteY8" fmla="*/ 2609025 h 2615321"/>
                  <a:gd name="connsiteX9" fmla="*/ 4581833 w 4945626"/>
                  <a:gd name="connsiteY9" fmla="*/ 568541 h 2615321"/>
                  <a:gd name="connsiteX10" fmla="*/ 4945626 w 4945626"/>
                  <a:gd name="connsiteY10" fmla="*/ 199832 h 2615321"/>
                  <a:gd name="connsiteX0" fmla="*/ 0 w 4945626"/>
                  <a:gd name="connsiteY0" fmla="*/ 900560 h 2759011"/>
                  <a:gd name="connsiteX1" fmla="*/ 526026 w 4945626"/>
                  <a:gd name="connsiteY1" fmla="*/ 438444 h 2759011"/>
                  <a:gd name="connsiteX2" fmla="*/ 865239 w 4945626"/>
                  <a:gd name="connsiteY2" fmla="*/ 492521 h 2759011"/>
                  <a:gd name="connsiteX3" fmla="*/ 1366684 w 4945626"/>
                  <a:gd name="connsiteY3" fmla="*/ 724377 h 2759011"/>
                  <a:gd name="connsiteX4" fmla="*/ 1887794 w 4945626"/>
                  <a:gd name="connsiteY4" fmla="*/ 408947 h 2759011"/>
                  <a:gd name="connsiteX5" fmla="*/ 2346183 w 4945626"/>
                  <a:gd name="connsiteY5" fmla="*/ 134920 h 2759011"/>
                  <a:gd name="connsiteX6" fmla="*/ 2835002 w 4945626"/>
                  <a:gd name="connsiteY6" fmla="*/ 762885 h 2759011"/>
                  <a:gd name="connsiteX7" fmla="*/ 3279059 w 4945626"/>
                  <a:gd name="connsiteY7" fmla="*/ 1313446 h 2759011"/>
                  <a:gd name="connsiteX8" fmla="*/ 3813428 w 4945626"/>
                  <a:gd name="connsiteY8" fmla="*/ 2734566 h 2759011"/>
                  <a:gd name="connsiteX9" fmla="*/ 4525075 w 4945626"/>
                  <a:gd name="connsiteY9" fmla="*/ 1579 h 2759011"/>
                  <a:gd name="connsiteX10" fmla="*/ 4945626 w 4945626"/>
                  <a:gd name="connsiteY10" fmla="*/ 325373 h 2759011"/>
                  <a:gd name="connsiteX0" fmla="*/ 0 w 4945626"/>
                  <a:gd name="connsiteY0" fmla="*/ 900560 h 2759011"/>
                  <a:gd name="connsiteX1" fmla="*/ 526026 w 4945626"/>
                  <a:gd name="connsiteY1" fmla="*/ 438444 h 2759011"/>
                  <a:gd name="connsiteX2" fmla="*/ 865239 w 4945626"/>
                  <a:gd name="connsiteY2" fmla="*/ 492521 h 2759011"/>
                  <a:gd name="connsiteX3" fmla="*/ 1366684 w 4945626"/>
                  <a:gd name="connsiteY3" fmla="*/ 724377 h 2759011"/>
                  <a:gd name="connsiteX4" fmla="*/ 1887794 w 4945626"/>
                  <a:gd name="connsiteY4" fmla="*/ 408947 h 2759011"/>
                  <a:gd name="connsiteX5" fmla="*/ 2346183 w 4945626"/>
                  <a:gd name="connsiteY5" fmla="*/ 134920 h 2759011"/>
                  <a:gd name="connsiteX6" fmla="*/ 2835002 w 4945626"/>
                  <a:gd name="connsiteY6" fmla="*/ 762885 h 2759011"/>
                  <a:gd name="connsiteX7" fmla="*/ 3279059 w 4945626"/>
                  <a:gd name="connsiteY7" fmla="*/ 1313446 h 2759011"/>
                  <a:gd name="connsiteX8" fmla="*/ 3813428 w 4945626"/>
                  <a:gd name="connsiteY8" fmla="*/ 2734566 h 2759011"/>
                  <a:gd name="connsiteX9" fmla="*/ 4525075 w 4945626"/>
                  <a:gd name="connsiteY9" fmla="*/ 1579 h 2759011"/>
                  <a:gd name="connsiteX10" fmla="*/ 4945626 w 4945626"/>
                  <a:gd name="connsiteY10" fmla="*/ 22407 h 2759011"/>
                  <a:gd name="connsiteX0" fmla="*/ 0 w 4945626"/>
                  <a:gd name="connsiteY0" fmla="*/ 900560 h 2759011"/>
                  <a:gd name="connsiteX1" fmla="*/ 526026 w 4945626"/>
                  <a:gd name="connsiteY1" fmla="*/ 438444 h 2759011"/>
                  <a:gd name="connsiteX2" fmla="*/ 884159 w 4945626"/>
                  <a:gd name="connsiteY2" fmla="*/ 2526736 h 2759011"/>
                  <a:gd name="connsiteX3" fmla="*/ 1366684 w 4945626"/>
                  <a:gd name="connsiteY3" fmla="*/ 724377 h 2759011"/>
                  <a:gd name="connsiteX4" fmla="*/ 1887794 w 4945626"/>
                  <a:gd name="connsiteY4" fmla="*/ 408947 h 2759011"/>
                  <a:gd name="connsiteX5" fmla="*/ 2346183 w 4945626"/>
                  <a:gd name="connsiteY5" fmla="*/ 134920 h 2759011"/>
                  <a:gd name="connsiteX6" fmla="*/ 2835002 w 4945626"/>
                  <a:gd name="connsiteY6" fmla="*/ 762885 h 2759011"/>
                  <a:gd name="connsiteX7" fmla="*/ 3279059 w 4945626"/>
                  <a:gd name="connsiteY7" fmla="*/ 1313446 h 2759011"/>
                  <a:gd name="connsiteX8" fmla="*/ 3813428 w 4945626"/>
                  <a:gd name="connsiteY8" fmla="*/ 2734566 h 2759011"/>
                  <a:gd name="connsiteX9" fmla="*/ 4525075 w 4945626"/>
                  <a:gd name="connsiteY9" fmla="*/ 1579 h 2759011"/>
                  <a:gd name="connsiteX10" fmla="*/ 4945626 w 4945626"/>
                  <a:gd name="connsiteY10" fmla="*/ 22407 h 2759011"/>
                  <a:gd name="connsiteX0" fmla="*/ 0 w 4945626"/>
                  <a:gd name="connsiteY0" fmla="*/ 1745125 h 3603576"/>
                  <a:gd name="connsiteX1" fmla="*/ 620621 w 4945626"/>
                  <a:gd name="connsiteY1" fmla="*/ 27853 h 3603576"/>
                  <a:gd name="connsiteX2" fmla="*/ 884159 w 4945626"/>
                  <a:gd name="connsiteY2" fmla="*/ 3371301 h 3603576"/>
                  <a:gd name="connsiteX3" fmla="*/ 1366684 w 4945626"/>
                  <a:gd name="connsiteY3" fmla="*/ 1568942 h 3603576"/>
                  <a:gd name="connsiteX4" fmla="*/ 1887794 w 4945626"/>
                  <a:gd name="connsiteY4" fmla="*/ 1253512 h 3603576"/>
                  <a:gd name="connsiteX5" fmla="*/ 2346183 w 4945626"/>
                  <a:gd name="connsiteY5" fmla="*/ 979485 h 3603576"/>
                  <a:gd name="connsiteX6" fmla="*/ 2835002 w 4945626"/>
                  <a:gd name="connsiteY6" fmla="*/ 1607450 h 3603576"/>
                  <a:gd name="connsiteX7" fmla="*/ 3279059 w 4945626"/>
                  <a:gd name="connsiteY7" fmla="*/ 2158011 h 3603576"/>
                  <a:gd name="connsiteX8" fmla="*/ 3813428 w 4945626"/>
                  <a:gd name="connsiteY8" fmla="*/ 3579131 h 3603576"/>
                  <a:gd name="connsiteX9" fmla="*/ 4525075 w 4945626"/>
                  <a:gd name="connsiteY9" fmla="*/ 846144 h 3603576"/>
                  <a:gd name="connsiteX10" fmla="*/ 4945626 w 4945626"/>
                  <a:gd name="connsiteY10" fmla="*/ 866972 h 3603576"/>
                  <a:gd name="connsiteX0" fmla="*/ 0 w 4945626"/>
                  <a:gd name="connsiteY0" fmla="*/ 1745125 h 3603576"/>
                  <a:gd name="connsiteX1" fmla="*/ 620621 w 4945626"/>
                  <a:gd name="connsiteY1" fmla="*/ 27853 h 3603576"/>
                  <a:gd name="connsiteX2" fmla="*/ 884159 w 4945626"/>
                  <a:gd name="connsiteY2" fmla="*/ 3371301 h 3603576"/>
                  <a:gd name="connsiteX3" fmla="*/ 1366684 w 4945626"/>
                  <a:gd name="connsiteY3" fmla="*/ 703318 h 3603576"/>
                  <a:gd name="connsiteX4" fmla="*/ 1887794 w 4945626"/>
                  <a:gd name="connsiteY4" fmla="*/ 1253512 h 3603576"/>
                  <a:gd name="connsiteX5" fmla="*/ 2346183 w 4945626"/>
                  <a:gd name="connsiteY5" fmla="*/ 979485 h 3603576"/>
                  <a:gd name="connsiteX6" fmla="*/ 2835002 w 4945626"/>
                  <a:gd name="connsiteY6" fmla="*/ 1607450 h 3603576"/>
                  <a:gd name="connsiteX7" fmla="*/ 3279059 w 4945626"/>
                  <a:gd name="connsiteY7" fmla="*/ 2158011 h 3603576"/>
                  <a:gd name="connsiteX8" fmla="*/ 3813428 w 4945626"/>
                  <a:gd name="connsiteY8" fmla="*/ 3579131 h 3603576"/>
                  <a:gd name="connsiteX9" fmla="*/ 4525075 w 4945626"/>
                  <a:gd name="connsiteY9" fmla="*/ 846144 h 3603576"/>
                  <a:gd name="connsiteX10" fmla="*/ 4945626 w 4945626"/>
                  <a:gd name="connsiteY10" fmla="*/ 866972 h 3603576"/>
                  <a:gd name="connsiteX0" fmla="*/ 0 w 4945626"/>
                  <a:gd name="connsiteY0" fmla="*/ 1745125 h 3603576"/>
                  <a:gd name="connsiteX1" fmla="*/ 620621 w 4945626"/>
                  <a:gd name="connsiteY1" fmla="*/ 27853 h 3603576"/>
                  <a:gd name="connsiteX2" fmla="*/ 884159 w 4945626"/>
                  <a:gd name="connsiteY2" fmla="*/ 3371301 h 3603576"/>
                  <a:gd name="connsiteX3" fmla="*/ 1366684 w 4945626"/>
                  <a:gd name="connsiteY3" fmla="*/ 703318 h 3603576"/>
                  <a:gd name="connsiteX4" fmla="*/ 1887795 w 4945626"/>
                  <a:gd name="connsiteY4" fmla="*/ 1859449 h 3603576"/>
                  <a:gd name="connsiteX5" fmla="*/ 2346183 w 4945626"/>
                  <a:gd name="connsiteY5" fmla="*/ 979485 h 3603576"/>
                  <a:gd name="connsiteX6" fmla="*/ 2835002 w 4945626"/>
                  <a:gd name="connsiteY6" fmla="*/ 1607450 h 3603576"/>
                  <a:gd name="connsiteX7" fmla="*/ 3279059 w 4945626"/>
                  <a:gd name="connsiteY7" fmla="*/ 2158011 h 3603576"/>
                  <a:gd name="connsiteX8" fmla="*/ 3813428 w 4945626"/>
                  <a:gd name="connsiteY8" fmla="*/ 3579131 h 3603576"/>
                  <a:gd name="connsiteX9" fmla="*/ 4525075 w 4945626"/>
                  <a:gd name="connsiteY9" fmla="*/ 846144 h 3603576"/>
                  <a:gd name="connsiteX10" fmla="*/ 4945626 w 4945626"/>
                  <a:gd name="connsiteY10" fmla="*/ 866972 h 3603576"/>
                  <a:gd name="connsiteX0" fmla="*/ 0 w 4945626"/>
                  <a:gd name="connsiteY0" fmla="*/ 1745125 h 3603576"/>
                  <a:gd name="connsiteX1" fmla="*/ 620621 w 4945626"/>
                  <a:gd name="connsiteY1" fmla="*/ 27853 h 3603576"/>
                  <a:gd name="connsiteX2" fmla="*/ 884159 w 4945626"/>
                  <a:gd name="connsiteY2" fmla="*/ 3371301 h 3603576"/>
                  <a:gd name="connsiteX3" fmla="*/ 1366684 w 4945626"/>
                  <a:gd name="connsiteY3" fmla="*/ 703318 h 3603576"/>
                  <a:gd name="connsiteX4" fmla="*/ 1887795 w 4945626"/>
                  <a:gd name="connsiteY4" fmla="*/ 1859449 h 3603576"/>
                  <a:gd name="connsiteX5" fmla="*/ 2384021 w 4945626"/>
                  <a:gd name="connsiteY5" fmla="*/ 1455577 h 3603576"/>
                  <a:gd name="connsiteX6" fmla="*/ 2835002 w 4945626"/>
                  <a:gd name="connsiteY6" fmla="*/ 1607450 h 3603576"/>
                  <a:gd name="connsiteX7" fmla="*/ 3279059 w 4945626"/>
                  <a:gd name="connsiteY7" fmla="*/ 2158011 h 3603576"/>
                  <a:gd name="connsiteX8" fmla="*/ 3813428 w 4945626"/>
                  <a:gd name="connsiteY8" fmla="*/ 3579131 h 3603576"/>
                  <a:gd name="connsiteX9" fmla="*/ 4525075 w 4945626"/>
                  <a:gd name="connsiteY9" fmla="*/ 846144 h 3603576"/>
                  <a:gd name="connsiteX10" fmla="*/ 4945626 w 4945626"/>
                  <a:gd name="connsiteY10" fmla="*/ 866972 h 3603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945626" h="3603576">
                    <a:moveTo>
                      <a:pt x="0" y="1745125"/>
                    </a:moveTo>
                    <a:cubicBezTo>
                      <a:pt x="190910" y="1548070"/>
                      <a:pt x="473261" y="-243176"/>
                      <a:pt x="620621" y="27853"/>
                    </a:cubicBezTo>
                    <a:cubicBezTo>
                      <a:pt x="767981" y="298882"/>
                      <a:pt x="759815" y="3258724"/>
                      <a:pt x="884159" y="3371301"/>
                    </a:cubicBezTo>
                    <a:cubicBezTo>
                      <a:pt x="1008503" y="3483878"/>
                      <a:pt x="1199411" y="955293"/>
                      <a:pt x="1366684" y="703318"/>
                    </a:cubicBezTo>
                    <a:cubicBezTo>
                      <a:pt x="1533957" y="451343"/>
                      <a:pt x="1718239" y="1734073"/>
                      <a:pt x="1887795" y="1859449"/>
                    </a:cubicBezTo>
                    <a:cubicBezTo>
                      <a:pt x="2057351" y="1984826"/>
                      <a:pt x="2226153" y="1497577"/>
                      <a:pt x="2384021" y="1455577"/>
                    </a:cubicBezTo>
                    <a:cubicBezTo>
                      <a:pt x="2541889" y="1413577"/>
                      <a:pt x="2685829" y="1490378"/>
                      <a:pt x="2835002" y="1607450"/>
                    </a:cubicBezTo>
                    <a:cubicBezTo>
                      <a:pt x="2984175" y="1724522"/>
                      <a:pt x="3115988" y="1829398"/>
                      <a:pt x="3279059" y="2158011"/>
                    </a:cubicBezTo>
                    <a:cubicBezTo>
                      <a:pt x="3442130" y="2486624"/>
                      <a:pt x="3605759" y="3797775"/>
                      <a:pt x="3813428" y="3579131"/>
                    </a:cubicBezTo>
                    <a:cubicBezTo>
                      <a:pt x="4021097" y="3360487"/>
                      <a:pt x="4330069" y="771583"/>
                      <a:pt x="4525075" y="846144"/>
                    </a:cubicBezTo>
                    <a:cubicBezTo>
                      <a:pt x="4720081" y="920705"/>
                      <a:pt x="4861232" y="1088607"/>
                      <a:pt x="4945626" y="866972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1200"/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1071C436-11B2-44A9-85DD-8FA4B33A5EDD}"/>
                  </a:ext>
                </a:extLst>
              </p:cNvPr>
              <p:cNvSpPr/>
              <p:nvPr/>
            </p:nvSpPr>
            <p:spPr>
              <a:xfrm>
                <a:off x="7844441" y="2431979"/>
                <a:ext cx="2552614" cy="662457"/>
              </a:xfrm>
              <a:custGeom>
                <a:avLst/>
                <a:gdLst>
                  <a:gd name="connsiteX0" fmla="*/ 0 w 4945626"/>
                  <a:gd name="connsiteY0" fmla="*/ 1027190 h 1543398"/>
                  <a:gd name="connsiteX1" fmla="*/ 526026 w 4945626"/>
                  <a:gd name="connsiteY1" fmla="*/ 565074 h 1543398"/>
                  <a:gd name="connsiteX2" fmla="*/ 865239 w 4945626"/>
                  <a:gd name="connsiteY2" fmla="*/ 619151 h 1543398"/>
                  <a:gd name="connsiteX3" fmla="*/ 1592826 w 4945626"/>
                  <a:gd name="connsiteY3" fmla="*/ 864958 h 1543398"/>
                  <a:gd name="connsiteX4" fmla="*/ 1887794 w 4945626"/>
                  <a:gd name="connsiteY4" fmla="*/ 535577 h 1543398"/>
                  <a:gd name="connsiteX5" fmla="*/ 2266336 w 4945626"/>
                  <a:gd name="connsiteY5" fmla="*/ 1543383 h 1543398"/>
                  <a:gd name="connsiteX6" fmla="*/ 2635046 w 4945626"/>
                  <a:gd name="connsiteY6" fmla="*/ 560158 h 1543398"/>
                  <a:gd name="connsiteX7" fmla="*/ 3323304 w 4945626"/>
                  <a:gd name="connsiteY7" fmla="*/ 491332 h 1543398"/>
                  <a:gd name="connsiteX8" fmla="*/ 3775588 w 4945626"/>
                  <a:gd name="connsiteY8" fmla="*/ 4635 h 1543398"/>
                  <a:gd name="connsiteX9" fmla="*/ 4581833 w 4945626"/>
                  <a:gd name="connsiteY9" fmla="*/ 820712 h 1543398"/>
                  <a:gd name="connsiteX10" fmla="*/ 4945626 w 4945626"/>
                  <a:gd name="connsiteY10" fmla="*/ 452003 h 1543398"/>
                  <a:gd name="connsiteX0" fmla="*/ 0 w 4945626"/>
                  <a:gd name="connsiteY0" fmla="*/ 1027190 h 3119975"/>
                  <a:gd name="connsiteX1" fmla="*/ 526026 w 4945626"/>
                  <a:gd name="connsiteY1" fmla="*/ 565074 h 3119975"/>
                  <a:gd name="connsiteX2" fmla="*/ 865239 w 4945626"/>
                  <a:gd name="connsiteY2" fmla="*/ 619151 h 3119975"/>
                  <a:gd name="connsiteX3" fmla="*/ 1592826 w 4945626"/>
                  <a:gd name="connsiteY3" fmla="*/ 864958 h 3119975"/>
                  <a:gd name="connsiteX4" fmla="*/ 1887794 w 4945626"/>
                  <a:gd name="connsiteY4" fmla="*/ 535577 h 3119975"/>
                  <a:gd name="connsiteX5" fmla="*/ 2207342 w 4945626"/>
                  <a:gd name="connsiteY5" fmla="*/ 3119970 h 3119975"/>
                  <a:gd name="connsiteX6" fmla="*/ 2635046 w 4945626"/>
                  <a:gd name="connsiteY6" fmla="*/ 560158 h 3119975"/>
                  <a:gd name="connsiteX7" fmla="*/ 3323304 w 4945626"/>
                  <a:gd name="connsiteY7" fmla="*/ 491332 h 3119975"/>
                  <a:gd name="connsiteX8" fmla="*/ 3775588 w 4945626"/>
                  <a:gd name="connsiteY8" fmla="*/ 4635 h 3119975"/>
                  <a:gd name="connsiteX9" fmla="*/ 4581833 w 4945626"/>
                  <a:gd name="connsiteY9" fmla="*/ 820712 h 3119975"/>
                  <a:gd name="connsiteX10" fmla="*/ 4945626 w 4945626"/>
                  <a:gd name="connsiteY10" fmla="*/ 452003 h 3119975"/>
                  <a:gd name="connsiteX0" fmla="*/ 0 w 4945626"/>
                  <a:gd name="connsiteY0" fmla="*/ 1028941 h 3131627"/>
                  <a:gd name="connsiteX1" fmla="*/ 526026 w 4945626"/>
                  <a:gd name="connsiteY1" fmla="*/ 566825 h 3131627"/>
                  <a:gd name="connsiteX2" fmla="*/ 865239 w 4945626"/>
                  <a:gd name="connsiteY2" fmla="*/ 620902 h 3131627"/>
                  <a:gd name="connsiteX3" fmla="*/ 1592826 w 4945626"/>
                  <a:gd name="connsiteY3" fmla="*/ 866709 h 3131627"/>
                  <a:gd name="connsiteX4" fmla="*/ 1887794 w 4945626"/>
                  <a:gd name="connsiteY4" fmla="*/ 537328 h 3131627"/>
                  <a:gd name="connsiteX5" fmla="*/ 2207342 w 4945626"/>
                  <a:gd name="connsiteY5" fmla="*/ 3121721 h 3131627"/>
                  <a:gd name="connsiteX6" fmla="*/ 2762865 w 4945626"/>
                  <a:gd name="connsiteY6" fmla="*/ 1392059 h 3131627"/>
                  <a:gd name="connsiteX7" fmla="*/ 3323304 w 4945626"/>
                  <a:gd name="connsiteY7" fmla="*/ 493083 h 3131627"/>
                  <a:gd name="connsiteX8" fmla="*/ 3775588 w 4945626"/>
                  <a:gd name="connsiteY8" fmla="*/ 6386 h 3131627"/>
                  <a:gd name="connsiteX9" fmla="*/ 4581833 w 4945626"/>
                  <a:gd name="connsiteY9" fmla="*/ 822463 h 3131627"/>
                  <a:gd name="connsiteX10" fmla="*/ 4945626 w 4945626"/>
                  <a:gd name="connsiteY10" fmla="*/ 453754 h 3131627"/>
                  <a:gd name="connsiteX0" fmla="*/ 0 w 4945626"/>
                  <a:gd name="connsiteY0" fmla="*/ 1028941 h 2757456"/>
                  <a:gd name="connsiteX1" fmla="*/ 526026 w 4945626"/>
                  <a:gd name="connsiteY1" fmla="*/ 566825 h 2757456"/>
                  <a:gd name="connsiteX2" fmla="*/ 865239 w 4945626"/>
                  <a:gd name="connsiteY2" fmla="*/ 620902 h 2757456"/>
                  <a:gd name="connsiteX3" fmla="*/ 1592826 w 4945626"/>
                  <a:gd name="connsiteY3" fmla="*/ 866709 h 2757456"/>
                  <a:gd name="connsiteX4" fmla="*/ 1887794 w 4945626"/>
                  <a:gd name="connsiteY4" fmla="*/ 537328 h 2757456"/>
                  <a:gd name="connsiteX5" fmla="*/ 2251587 w 4945626"/>
                  <a:gd name="connsiteY5" fmla="*/ 2745014 h 2757456"/>
                  <a:gd name="connsiteX6" fmla="*/ 2762865 w 4945626"/>
                  <a:gd name="connsiteY6" fmla="*/ 1392059 h 2757456"/>
                  <a:gd name="connsiteX7" fmla="*/ 3323304 w 4945626"/>
                  <a:gd name="connsiteY7" fmla="*/ 493083 h 2757456"/>
                  <a:gd name="connsiteX8" fmla="*/ 3775588 w 4945626"/>
                  <a:gd name="connsiteY8" fmla="*/ 6386 h 2757456"/>
                  <a:gd name="connsiteX9" fmla="*/ 4581833 w 4945626"/>
                  <a:gd name="connsiteY9" fmla="*/ 822463 h 2757456"/>
                  <a:gd name="connsiteX10" fmla="*/ 4945626 w 4945626"/>
                  <a:gd name="connsiteY10" fmla="*/ 453754 h 2757456"/>
                  <a:gd name="connsiteX0" fmla="*/ 0 w 4945626"/>
                  <a:gd name="connsiteY0" fmla="*/ 1031285 h 2758407"/>
                  <a:gd name="connsiteX1" fmla="*/ 526026 w 4945626"/>
                  <a:gd name="connsiteY1" fmla="*/ 569169 h 2758407"/>
                  <a:gd name="connsiteX2" fmla="*/ 865239 w 4945626"/>
                  <a:gd name="connsiteY2" fmla="*/ 623246 h 2758407"/>
                  <a:gd name="connsiteX3" fmla="*/ 1592826 w 4945626"/>
                  <a:gd name="connsiteY3" fmla="*/ 869053 h 2758407"/>
                  <a:gd name="connsiteX4" fmla="*/ 1887794 w 4945626"/>
                  <a:gd name="connsiteY4" fmla="*/ 539672 h 2758407"/>
                  <a:gd name="connsiteX5" fmla="*/ 2251587 w 4945626"/>
                  <a:gd name="connsiteY5" fmla="*/ 2747358 h 2758407"/>
                  <a:gd name="connsiteX6" fmla="*/ 2762865 w 4945626"/>
                  <a:gd name="connsiteY6" fmla="*/ 1394403 h 2758407"/>
                  <a:gd name="connsiteX7" fmla="*/ 3279059 w 4945626"/>
                  <a:gd name="connsiteY7" fmla="*/ 1444171 h 2758407"/>
                  <a:gd name="connsiteX8" fmla="*/ 3775588 w 4945626"/>
                  <a:gd name="connsiteY8" fmla="*/ 8730 h 2758407"/>
                  <a:gd name="connsiteX9" fmla="*/ 4581833 w 4945626"/>
                  <a:gd name="connsiteY9" fmla="*/ 824807 h 2758407"/>
                  <a:gd name="connsiteX10" fmla="*/ 4945626 w 4945626"/>
                  <a:gd name="connsiteY10" fmla="*/ 456098 h 2758407"/>
                  <a:gd name="connsiteX0" fmla="*/ 0 w 4945626"/>
                  <a:gd name="connsiteY0" fmla="*/ 1031285 h 2758406"/>
                  <a:gd name="connsiteX1" fmla="*/ 526026 w 4945626"/>
                  <a:gd name="connsiteY1" fmla="*/ 569169 h 2758406"/>
                  <a:gd name="connsiteX2" fmla="*/ 865239 w 4945626"/>
                  <a:gd name="connsiteY2" fmla="*/ 623246 h 2758406"/>
                  <a:gd name="connsiteX3" fmla="*/ 1366684 w 4945626"/>
                  <a:gd name="connsiteY3" fmla="*/ 855102 h 2758406"/>
                  <a:gd name="connsiteX4" fmla="*/ 1887794 w 4945626"/>
                  <a:gd name="connsiteY4" fmla="*/ 539672 h 2758406"/>
                  <a:gd name="connsiteX5" fmla="*/ 2251587 w 4945626"/>
                  <a:gd name="connsiteY5" fmla="*/ 2747358 h 2758406"/>
                  <a:gd name="connsiteX6" fmla="*/ 2762865 w 4945626"/>
                  <a:gd name="connsiteY6" fmla="*/ 1394403 h 2758406"/>
                  <a:gd name="connsiteX7" fmla="*/ 3279059 w 4945626"/>
                  <a:gd name="connsiteY7" fmla="*/ 1444171 h 2758406"/>
                  <a:gd name="connsiteX8" fmla="*/ 3775588 w 4945626"/>
                  <a:gd name="connsiteY8" fmla="*/ 8730 h 2758406"/>
                  <a:gd name="connsiteX9" fmla="*/ 4581833 w 4945626"/>
                  <a:gd name="connsiteY9" fmla="*/ 824807 h 2758406"/>
                  <a:gd name="connsiteX10" fmla="*/ 4945626 w 4945626"/>
                  <a:gd name="connsiteY10" fmla="*/ 456098 h 2758406"/>
                  <a:gd name="connsiteX0" fmla="*/ 0 w 4945626"/>
                  <a:gd name="connsiteY0" fmla="*/ 1031285 h 3260507"/>
                  <a:gd name="connsiteX1" fmla="*/ 526026 w 4945626"/>
                  <a:gd name="connsiteY1" fmla="*/ 569169 h 3260507"/>
                  <a:gd name="connsiteX2" fmla="*/ 865239 w 4945626"/>
                  <a:gd name="connsiteY2" fmla="*/ 623246 h 3260507"/>
                  <a:gd name="connsiteX3" fmla="*/ 1366684 w 4945626"/>
                  <a:gd name="connsiteY3" fmla="*/ 855102 h 3260507"/>
                  <a:gd name="connsiteX4" fmla="*/ 1887794 w 4945626"/>
                  <a:gd name="connsiteY4" fmla="*/ 539672 h 3260507"/>
                  <a:gd name="connsiteX5" fmla="*/ 2251588 w 4945626"/>
                  <a:gd name="connsiteY5" fmla="*/ 3252047 h 3260507"/>
                  <a:gd name="connsiteX6" fmla="*/ 2762865 w 4945626"/>
                  <a:gd name="connsiteY6" fmla="*/ 1394403 h 3260507"/>
                  <a:gd name="connsiteX7" fmla="*/ 3279059 w 4945626"/>
                  <a:gd name="connsiteY7" fmla="*/ 1444171 h 3260507"/>
                  <a:gd name="connsiteX8" fmla="*/ 3775588 w 4945626"/>
                  <a:gd name="connsiteY8" fmla="*/ 8730 h 3260507"/>
                  <a:gd name="connsiteX9" fmla="*/ 4581833 w 4945626"/>
                  <a:gd name="connsiteY9" fmla="*/ 824807 h 3260507"/>
                  <a:gd name="connsiteX10" fmla="*/ 4945626 w 4945626"/>
                  <a:gd name="connsiteY10" fmla="*/ 456098 h 3260507"/>
                  <a:gd name="connsiteX0" fmla="*/ 0 w 4945626"/>
                  <a:gd name="connsiteY0" fmla="*/ 1031285 h 3267828"/>
                  <a:gd name="connsiteX1" fmla="*/ 526026 w 4945626"/>
                  <a:gd name="connsiteY1" fmla="*/ 569169 h 3267828"/>
                  <a:gd name="connsiteX2" fmla="*/ 865239 w 4945626"/>
                  <a:gd name="connsiteY2" fmla="*/ 623246 h 3267828"/>
                  <a:gd name="connsiteX3" fmla="*/ 1366684 w 4945626"/>
                  <a:gd name="connsiteY3" fmla="*/ 855102 h 3267828"/>
                  <a:gd name="connsiteX4" fmla="*/ 1887794 w 4945626"/>
                  <a:gd name="connsiteY4" fmla="*/ 539672 h 3267828"/>
                  <a:gd name="connsiteX5" fmla="*/ 2251588 w 4945626"/>
                  <a:gd name="connsiteY5" fmla="*/ 3252047 h 3267828"/>
                  <a:gd name="connsiteX6" fmla="*/ 2835001 w 4945626"/>
                  <a:gd name="connsiteY6" fmla="*/ 1646750 h 3267828"/>
                  <a:gd name="connsiteX7" fmla="*/ 3279059 w 4945626"/>
                  <a:gd name="connsiteY7" fmla="*/ 1444171 h 3267828"/>
                  <a:gd name="connsiteX8" fmla="*/ 3775588 w 4945626"/>
                  <a:gd name="connsiteY8" fmla="*/ 8730 h 3267828"/>
                  <a:gd name="connsiteX9" fmla="*/ 4581833 w 4945626"/>
                  <a:gd name="connsiteY9" fmla="*/ 824807 h 3267828"/>
                  <a:gd name="connsiteX10" fmla="*/ 4945626 w 4945626"/>
                  <a:gd name="connsiteY10" fmla="*/ 456098 h 3267828"/>
                  <a:gd name="connsiteX0" fmla="*/ 0 w 4945626"/>
                  <a:gd name="connsiteY0" fmla="*/ 1031285 h 3263183"/>
                  <a:gd name="connsiteX1" fmla="*/ 526026 w 4945626"/>
                  <a:gd name="connsiteY1" fmla="*/ 569169 h 3263183"/>
                  <a:gd name="connsiteX2" fmla="*/ 865239 w 4945626"/>
                  <a:gd name="connsiteY2" fmla="*/ 623246 h 3263183"/>
                  <a:gd name="connsiteX3" fmla="*/ 1366684 w 4945626"/>
                  <a:gd name="connsiteY3" fmla="*/ 855102 h 3263183"/>
                  <a:gd name="connsiteX4" fmla="*/ 1887794 w 4945626"/>
                  <a:gd name="connsiteY4" fmla="*/ 539672 h 3263183"/>
                  <a:gd name="connsiteX5" fmla="*/ 2251588 w 4945626"/>
                  <a:gd name="connsiteY5" fmla="*/ 3252047 h 3263183"/>
                  <a:gd name="connsiteX6" fmla="*/ 2835001 w 4945626"/>
                  <a:gd name="connsiteY6" fmla="*/ 1499547 h 3263183"/>
                  <a:gd name="connsiteX7" fmla="*/ 3279059 w 4945626"/>
                  <a:gd name="connsiteY7" fmla="*/ 1444171 h 3263183"/>
                  <a:gd name="connsiteX8" fmla="*/ 3775588 w 4945626"/>
                  <a:gd name="connsiteY8" fmla="*/ 8730 h 3263183"/>
                  <a:gd name="connsiteX9" fmla="*/ 4581833 w 4945626"/>
                  <a:gd name="connsiteY9" fmla="*/ 824807 h 3263183"/>
                  <a:gd name="connsiteX10" fmla="*/ 4945626 w 4945626"/>
                  <a:gd name="connsiteY10" fmla="*/ 456098 h 3263183"/>
                  <a:gd name="connsiteX0" fmla="*/ 0 w 4945626"/>
                  <a:gd name="connsiteY0" fmla="*/ 1031285 h 3262556"/>
                  <a:gd name="connsiteX1" fmla="*/ 526026 w 4945626"/>
                  <a:gd name="connsiteY1" fmla="*/ 569169 h 3262556"/>
                  <a:gd name="connsiteX2" fmla="*/ 865239 w 4945626"/>
                  <a:gd name="connsiteY2" fmla="*/ 623246 h 3262556"/>
                  <a:gd name="connsiteX3" fmla="*/ 1366684 w 4945626"/>
                  <a:gd name="connsiteY3" fmla="*/ 855102 h 3262556"/>
                  <a:gd name="connsiteX4" fmla="*/ 1887794 w 4945626"/>
                  <a:gd name="connsiteY4" fmla="*/ 539672 h 3262556"/>
                  <a:gd name="connsiteX5" fmla="*/ 2251588 w 4945626"/>
                  <a:gd name="connsiteY5" fmla="*/ 3252047 h 3262556"/>
                  <a:gd name="connsiteX6" fmla="*/ 2835001 w 4945626"/>
                  <a:gd name="connsiteY6" fmla="*/ 1499547 h 3262556"/>
                  <a:gd name="connsiteX7" fmla="*/ 3279059 w 4945626"/>
                  <a:gd name="connsiteY7" fmla="*/ 1444171 h 3262556"/>
                  <a:gd name="connsiteX8" fmla="*/ 3775588 w 4945626"/>
                  <a:gd name="connsiteY8" fmla="*/ 8730 h 3262556"/>
                  <a:gd name="connsiteX9" fmla="*/ 4581833 w 4945626"/>
                  <a:gd name="connsiteY9" fmla="*/ 824807 h 3262556"/>
                  <a:gd name="connsiteX10" fmla="*/ 4945626 w 4945626"/>
                  <a:gd name="connsiteY10" fmla="*/ 456098 h 3262556"/>
                  <a:gd name="connsiteX0" fmla="*/ 0 w 4945626"/>
                  <a:gd name="connsiteY0" fmla="*/ 1519493 h 2178165"/>
                  <a:gd name="connsiteX1" fmla="*/ 526026 w 4945626"/>
                  <a:gd name="connsiteY1" fmla="*/ 1057377 h 2178165"/>
                  <a:gd name="connsiteX2" fmla="*/ 865239 w 4945626"/>
                  <a:gd name="connsiteY2" fmla="*/ 1111454 h 2178165"/>
                  <a:gd name="connsiteX3" fmla="*/ 1366684 w 4945626"/>
                  <a:gd name="connsiteY3" fmla="*/ 1343310 h 2178165"/>
                  <a:gd name="connsiteX4" fmla="*/ 1887794 w 4945626"/>
                  <a:gd name="connsiteY4" fmla="*/ 1027880 h 2178165"/>
                  <a:gd name="connsiteX5" fmla="*/ 2384023 w 4945626"/>
                  <a:gd name="connsiteY5" fmla="*/ 18069 h 2178165"/>
                  <a:gd name="connsiteX6" fmla="*/ 2835001 w 4945626"/>
                  <a:gd name="connsiteY6" fmla="*/ 1987755 h 2178165"/>
                  <a:gd name="connsiteX7" fmla="*/ 3279059 w 4945626"/>
                  <a:gd name="connsiteY7" fmla="*/ 1932379 h 2178165"/>
                  <a:gd name="connsiteX8" fmla="*/ 3775588 w 4945626"/>
                  <a:gd name="connsiteY8" fmla="*/ 496938 h 2178165"/>
                  <a:gd name="connsiteX9" fmla="*/ 4581833 w 4945626"/>
                  <a:gd name="connsiteY9" fmla="*/ 1313015 h 2178165"/>
                  <a:gd name="connsiteX10" fmla="*/ 4945626 w 4945626"/>
                  <a:gd name="connsiteY10" fmla="*/ 944306 h 2178165"/>
                  <a:gd name="connsiteX0" fmla="*/ 0 w 4945626"/>
                  <a:gd name="connsiteY0" fmla="*/ 2196934 h 2855606"/>
                  <a:gd name="connsiteX1" fmla="*/ 526026 w 4945626"/>
                  <a:gd name="connsiteY1" fmla="*/ 1734818 h 2855606"/>
                  <a:gd name="connsiteX2" fmla="*/ 865239 w 4945626"/>
                  <a:gd name="connsiteY2" fmla="*/ 1788895 h 2855606"/>
                  <a:gd name="connsiteX3" fmla="*/ 1366684 w 4945626"/>
                  <a:gd name="connsiteY3" fmla="*/ 2020751 h 2855606"/>
                  <a:gd name="connsiteX4" fmla="*/ 1868875 w 4945626"/>
                  <a:gd name="connsiteY4" fmla="*/ 60635 h 2855606"/>
                  <a:gd name="connsiteX5" fmla="*/ 2384023 w 4945626"/>
                  <a:gd name="connsiteY5" fmla="*/ 695510 h 2855606"/>
                  <a:gd name="connsiteX6" fmla="*/ 2835001 w 4945626"/>
                  <a:gd name="connsiteY6" fmla="*/ 2665196 h 2855606"/>
                  <a:gd name="connsiteX7" fmla="*/ 3279059 w 4945626"/>
                  <a:gd name="connsiteY7" fmla="*/ 2609820 h 2855606"/>
                  <a:gd name="connsiteX8" fmla="*/ 3775588 w 4945626"/>
                  <a:gd name="connsiteY8" fmla="*/ 1174379 h 2855606"/>
                  <a:gd name="connsiteX9" fmla="*/ 4581833 w 4945626"/>
                  <a:gd name="connsiteY9" fmla="*/ 1990456 h 2855606"/>
                  <a:gd name="connsiteX10" fmla="*/ 4945626 w 4945626"/>
                  <a:gd name="connsiteY10" fmla="*/ 1621747 h 2855606"/>
                  <a:gd name="connsiteX0" fmla="*/ 0 w 4945626"/>
                  <a:gd name="connsiteY0" fmla="*/ 2196934 h 2669532"/>
                  <a:gd name="connsiteX1" fmla="*/ 526026 w 4945626"/>
                  <a:gd name="connsiteY1" fmla="*/ 1734818 h 2669532"/>
                  <a:gd name="connsiteX2" fmla="*/ 865239 w 4945626"/>
                  <a:gd name="connsiteY2" fmla="*/ 1788895 h 2669532"/>
                  <a:gd name="connsiteX3" fmla="*/ 1366684 w 4945626"/>
                  <a:gd name="connsiteY3" fmla="*/ 2020751 h 2669532"/>
                  <a:gd name="connsiteX4" fmla="*/ 1868875 w 4945626"/>
                  <a:gd name="connsiteY4" fmla="*/ 60635 h 2669532"/>
                  <a:gd name="connsiteX5" fmla="*/ 2384023 w 4945626"/>
                  <a:gd name="connsiteY5" fmla="*/ 695510 h 2669532"/>
                  <a:gd name="connsiteX6" fmla="*/ 2835001 w 4945626"/>
                  <a:gd name="connsiteY6" fmla="*/ 2665196 h 2669532"/>
                  <a:gd name="connsiteX7" fmla="*/ 3279060 w 4945626"/>
                  <a:gd name="connsiteY7" fmla="*/ 99508 h 2669532"/>
                  <a:gd name="connsiteX8" fmla="*/ 3775588 w 4945626"/>
                  <a:gd name="connsiteY8" fmla="*/ 1174379 h 2669532"/>
                  <a:gd name="connsiteX9" fmla="*/ 4581833 w 4945626"/>
                  <a:gd name="connsiteY9" fmla="*/ 1990456 h 2669532"/>
                  <a:gd name="connsiteX10" fmla="*/ 4945626 w 4945626"/>
                  <a:gd name="connsiteY10" fmla="*/ 1621747 h 2669532"/>
                  <a:gd name="connsiteX0" fmla="*/ 0 w 4945626"/>
                  <a:gd name="connsiteY0" fmla="*/ 2180254 h 2180252"/>
                  <a:gd name="connsiteX1" fmla="*/ 526026 w 4945626"/>
                  <a:gd name="connsiteY1" fmla="*/ 1718138 h 2180252"/>
                  <a:gd name="connsiteX2" fmla="*/ 865239 w 4945626"/>
                  <a:gd name="connsiteY2" fmla="*/ 1772215 h 2180252"/>
                  <a:gd name="connsiteX3" fmla="*/ 1366684 w 4945626"/>
                  <a:gd name="connsiteY3" fmla="*/ 2004071 h 2180252"/>
                  <a:gd name="connsiteX4" fmla="*/ 1868875 w 4945626"/>
                  <a:gd name="connsiteY4" fmla="*/ 43955 h 2180252"/>
                  <a:gd name="connsiteX5" fmla="*/ 2384023 w 4945626"/>
                  <a:gd name="connsiteY5" fmla="*/ 678830 h 2180252"/>
                  <a:gd name="connsiteX6" fmla="*/ 2835002 w 4945626"/>
                  <a:gd name="connsiteY6" fmla="*/ 1133672 h 2180252"/>
                  <a:gd name="connsiteX7" fmla="*/ 3279060 w 4945626"/>
                  <a:gd name="connsiteY7" fmla="*/ 82828 h 2180252"/>
                  <a:gd name="connsiteX8" fmla="*/ 3775588 w 4945626"/>
                  <a:gd name="connsiteY8" fmla="*/ 1157699 h 2180252"/>
                  <a:gd name="connsiteX9" fmla="*/ 4581833 w 4945626"/>
                  <a:gd name="connsiteY9" fmla="*/ 1973776 h 2180252"/>
                  <a:gd name="connsiteX10" fmla="*/ 4945626 w 4945626"/>
                  <a:gd name="connsiteY10" fmla="*/ 1605067 h 2180252"/>
                  <a:gd name="connsiteX0" fmla="*/ 0 w 4945626"/>
                  <a:gd name="connsiteY0" fmla="*/ 2180254 h 2180252"/>
                  <a:gd name="connsiteX1" fmla="*/ 526026 w 4945626"/>
                  <a:gd name="connsiteY1" fmla="*/ 1718138 h 2180252"/>
                  <a:gd name="connsiteX2" fmla="*/ 865239 w 4945626"/>
                  <a:gd name="connsiteY2" fmla="*/ 1772215 h 2180252"/>
                  <a:gd name="connsiteX3" fmla="*/ 1366684 w 4945626"/>
                  <a:gd name="connsiteY3" fmla="*/ 2004071 h 2180252"/>
                  <a:gd name="connsiteX4" fmla="*/ 1868875 w 4945626"/>
                  <a:gd name="connsiteY4" fmla="*/ 43955 h 2180252"/>
                  <a:gd name="connsiteX5" fmla="*/ 2384023 w 4945626"/>
                  <a:gd name="connsiteY5" fmla="*/ 678830 h 2180252"/>
                  <a:gd name="connsiteX6" fmla="*/ 2835002 w 4945626"/>
                  <a:gd name="connsiteY6" fmla="*/ 1133672 h 2180252"/>
                  <a:gd name="connsiteX7" fmla="*/ 3279060 w 4945626"/>
                  <a:gd name="connsiteY7" fmla="*/ 82828 h 2180252"/>
                  <a:gd name="connsiteX8" fmla="*/ 3813426 w 4945626"/>
                  <a:gd name="connsiteY8" fmla="*/ 551761 h 2180252"/>
                  <a:gd name="connsiteX9" fmla="*/ 4581833 w 4945626"/>
                  <a:gd name="connsiteY9" fmla="*/ 1973776 h 2180252"/>
                  <a:gd name="connsiteX10" fmla="*/ 4945626 w 4945626"/>
                  <a:gd name="connsiteY10" fmla="*/ 1605067 h 2180252"/>
                  <a:gd name="connsiteX0" fmla="*/ 0 w 4945626"/>
                  <a:gd name="connsiteY0" fmla="*/ 2979619 h 2979617"/>
                  <a:gd name="connsiteX1" fmla="*/ 526026 w 4945626"/>
                  <a:gd name="connsiteY1" fmla="*/ 2517503 h 2979617"/>
                  <a:gd name="connsiteX2" fmla="*/ 865239 w 4945626"/>
                  <a:gd name="connsiteY2" fmla="*/ 2571580 h 2979617"/>
                  <a:gd name="connsiteX3" fmla="*/ 1366684 w 4945626"/>
                  <a:gd name="connsiteY3" fmla="*/ 2803436 h 2979617"/>
                  <a:gd name="connsiteX4" fmla="*/ 1868875 w 4945626"/>
                  <a:gd name="connsiteY4" fmla="*/ 843320 h 2979617"/>
                  <a:gd name="connsiteX5" fmla="*/ 2384023 w 4945626"/>
                  <a:gd name="connsiteY5" fmla="*/ 1478195 h 2979617"/>
                  <a:gd name="connsiteX6" fmla="*/ 2835002 w 4945626"/>
                  <a:gd name="connsiteY6" fmla="*/ 1933037 h 2979617"/>
                  <a:gd name="connsiteX7" fmla="*/ 3279060 w 4945626"/>
                  <a:gd name="connsiteY7" fmla="*/ 882193 h 2979617"/>
                  <a:gd name="connsiteX8" fmla="*/ 3813426 w 4945626"/>
                  <a:gd name="connsiteY8" fmla="*/ 1351126 h 2979617"/>
                  <a:gd name="connsiteX9" fmla="*/ 4543995 w 4945626"/>
                  <a:gd name="connsiteY9" fmla="*/ 3142 h 2979617"/>
                  <a:gd name="connsiteX10" fmla="*/ 4945626 w 4945626"/>
                  <a:gd name="connsiteY10" fmla="*/ 2404432 h 2979617"/>
                  <a:gd name="connsiteX0" fmla="*/ 0 w 4945626"/>
                  <a:gd name="connsiteY0" fmla="*/ 2979619 h 2979617"/>
                  <a:gd name="connsiteX1" fmla="*/ 526026 w 4945626"/>
                  <a:gd name="connsiteY1" fmla="*/ 2517503 h 2979617"/>
                  <a:gd name="connsiteX2" fmla="*/ 865239 w 4945626"/>
                  <a:gd name="connsiteY2" fmla="*/ 2571580 h 2979617"/>
                  <a:gd name="connsiteX3" fmla="*/ 1366684 w 4945626"/>
                  <a:gd name="connsiteY3" fmla="*/ 2803436 h 2979617"/>
                  <a:gd name="connsiteX4" fmla="*/ 1868875 w 4945626"/>
                  <a:gd name="connsiteY4" fmla="*/ 843320 h 2979617"/>
                  <a:gd name="connsiteX5" fmla="*/ 2384023 w 4945626"/>
                  <a:gd name="connsiteY5" fmla="*/ 1478195 h 2979617"/>
                  <a:gd name="connsiteX6" fmla="*/ 2835002 w 4945626"/>
                  <a:gd name="connsiteY6" fmla="*/ 1933037 h 2979617"/>
                  <a:gd name="connsiteX7" fmla="*/ 3279060 w 4945626"/>
                  <a:gd name="connsiteY7" fmla="*/ 882193 h 2979617"/>
                  <a:gd name="connsiteX8" fmla="*/ 3813426 w 4945626"/>
                  <a:gd name="connsiteY8" fmla="*/ 1351126 h 2979617"/>
                  <a:gd name="connsiteX9" fmla="*/ 4543995 w 4945626"/>
                  <a:gd name="connsiteY9" fmla="*/ 3142 h 2979617"/>
                  <a:gd name="connsiteX10" fmla="*/ 4945626 w 4945626"/>
                  <a:gd name="connsiteY10" fmla="*/ 543335 h 2979617"/>
                  <a:gd name="connsiteX0" fmla="*/ 0 w 4964546"/>
                  <a:gd name="connsiteY0" fmla="*/ 1724458 h 2895948"/>
                  <a:gd name="connsiteX1" fmla="*/ 544946 w 4964546"/>
                  <a:gd name="connsiteY1" fmla="*/ 2517503 h 2895948"/>
                  <a:gd name="connsiteX2" fmla="*/ 884159 w 4964546"/>
                  <a:gd name="connsiteY2" fmla="*/ 2571580 h 2895948"/>
                  <a:gd name="connsiteX3" fmla="*/ 1385604 w 4964546"/>
                  <a:gd name="connsiteY3" fmla="*/ 2803436 h 2895948"/>
                  <a:gd name="connsiteX4" fmla="*/ 1887795 w 4964546"/>
                  <a:gd name="connsiteY4" fmla="*/ 843320 h 2895948"/>
                  <a:gd name="connsiteX5" fmla="*/ 2402943 w 4964546"/>
                  <a:gd name="connsiteY5" fmla="*/ 1478195 h 2895948"/>
                  <a:gd name="connsiteX6" fmla="*/ 2853922 w 4964546"/>
                  <a:gd name="connsiteY6" fmla="*/ 1933037 h 2895948"/>
                  <a:gd name="connsiteX7" fmla="*/ 3297980 w 4964546"/>
                  <a:gd name="connsiteY7" fmla="*/ 882193 h 2895948"/>
                  <a:gd name="connsiteX8" fmla="*/ 3832346 w 4964546"/>
                  <a:gd name="connsiteY8" fmla="*/ 1351126 h 2895948"/>
                  <a:gd name="connsiteX9" fmla="*/ 4562915 w 4964546"/>
                  <a:gd name="connsiteY9" fmla="*/ 3142 h 2895948"/>
                  <a:gd name="connsiteX10" fmla="*/ 4964546 w 4964546"/>
                  <a:gd name="connsiteY10" fmla="*/ 543335 h 2895948"/>
                  <a:gd name="connsiteX0" fmla="*/ 0 w 4964546"/>
                  <a:gd name="connsiteY0" fmla="*/ 1724458 h 2964338"/>
                  <a:gd name="connsiteX1" fmla="*/ 582783 w 4964546"/>
                  <a:gd name="connsiteY1" fmla="*/ 353443 h 2964338"/>
                  <a:gd name="connsiteX2" fmla="*/ 884159 w 4964546"/>
                  <a:gd name="connsiteY2" fmla="*/ 2571580 h 2964338"/>
                  <a:gd name="connsiteX3" fmla="*/ 1385604 w 4964546"/>
                  <a:gd name="connsiteY3" fmla="*/ 2803436 h 2964338"/>
                  <a:gd name="connsiteX4" fmla="*/ 1887795 w 4964546"/>
                  <a:gd name="connsiteY4" fmla="*/ 843320 h 2964338"/>
                  <a:gd name="connsiteX5" fmla="*/ 2402943 w 4964546"/>
                  <a:gd name="connsiteY5" fmla="*/ 1478195 h 2964338"/>
                  <a:gd name="connsiteX6" fmla="*/ 2853922 w 4964546"/>
                  <a:gd name="connsiteY6" fmla="*/ 1933037 h 2964338"/>
                  <a:gd name="connsiteX7" fmla="*/ 3297980 w 4964546"/>
                  <a:gd name="connsiteY7" fmla="*/ 882193 h 2964338"/>
                  <a:gd name="connsiteX8" fmla="*/ 3832346 w 4964546"/>
                  <a:gd name="connsiteY8" fmla="*/ 1351126 h 2964338"/>
                  <a:gd name="connsiteX9" fmla="*/ 4562915 w 4964546"/>
                  <a:gd name="connsiteY9" fmla="*/ 3142 h 2964338"/>
                  <a:gd name="connsiteX10" fmla="*/ 4964546 w 4964546"/>
                  <a:gd name="connsiteY10" fmla="*/ 543335 h 2964338"/>
                  <a:gd name="connsiteX0" fmla="*/ 0 w 4964546"/>
                  <a:gd name="connsiteY0" fmla="*/ 1724458 h 2851891"/>
                  <a:gd name="connsiteX1" fmla="*/ 582783 w 4964546"/>
                  <a:gd name="connsiteY1" fmla="*/ 353443 h 2851891"/>
                  <a:gd name="connsiteX2" fmla="*/ 903079 w 4964546"/>
                  <a:gd name="connsiteY2" fmla="*/ 2095484 h 2851891"/>
                  <a:gd name="connsiteX3" fmla="*/ 1385604 w 4964546"/>
                  <a:gd name="connsiteY3" fmla="*/ 2803436 h 2851891"/>
                  <a:gd name="connsiteX4" fmla="*/ 1887795 w 4964546"/>
                  <a:gd name="connsiteY4" fmla="*/ 843320 h 2851891"/>
                  <a:gd name="connsiteX5" fmla="*/ 2402943 w 4964546"/>
                  <a:gd name="connsiteY5" fmla="*/ 1478195 h 2851891"/>
                  <a:gd name="connsiteX6" fmla="*/ 2853922 w 4964546"/>
                  <a:gd name="connsiteY6" fmla="*/ 1933037 h 2851891"/>
                  <a:gd name="connsiteX7" fmla="*/ 3297980 w 4964546"/>
                  <a:gd name="connsiteY7" fmla="*/ 882193 h 2851891"/>
                  <a:gd name="connsiteX8" fmla="*/ 3832346 w 4964546"/>
                  <a:gd name="connsiteY8" fmla="*/ 1351126 h 2851891"/>
                  <a:gd name="connsiteX9" fmla="*/ 4562915 w 4964546"/>
                  <a:gd name="connsiteY9" fmla="*/ 3142 h 2851891"/>
                  <a:gd name="connsiteX10" fmla="*/ 4964546 w 4964546"/>
                  <a:gd name="connsiteY10" fmla="*/ 543335 h 2851891"/>
                  <a:gd name="connsiteX0" fmla="*/ 0 w 4964546"/>
                  <a:gd name="connsiteY0" fmla="*/ 1724458 h 2095551"/>
                  <a:gd name="connsiteX1" fmla="*/ 582783 w 4964546"/>
                  <a:gd name="connsiteY1" fmla="*/ 353443 h 2095551"/>
                  <a:gd name="connsiteX2" fmla="*/ 903079 w 4964546"/>
                  <a:gd name="connsiteY2" fmla="*/ 2095484 h 2095551"/>
                  <a:gd name="connsiteX3" fmla="*/ 1366684 w 4964546"/>
                  <a:gd name="connsiteY3" fmla="*/ 422972 h 2095551"/>
                  <a:gd name="connsiteX4" fmla="*/ 1887795 w 4964546"/>
                  <a:gd name="connsiteY4" fmla="*/ 843320 h 2095551"/>
                  <a:gd name="connsiteX5" fmla="*/ 2402943 w 4964546"/>
                  <a:gd name="connsiteY5" fmla="*/ 1478195 h 2095551"/>
                  <a:gd name="connsiteX6" fmla="*/ 2853922 w 4964546"/>
                  <a:gd name="connsiteY6" fmla="*/ 1933037 h 2095551"/>
                  <a:gd name="connsiteX7" fmla="*/ 3297980 w 4964546"/>
                  <a:gd name="connsiteY7" fmla="*/ 882193 h 2095551"/>
                  <a:gd name="connsiteX8" fmla="*/ 3832346 w 4964546"/>
                  <a:gd name="connsiteY8" fmla="*/ 1351126 h 2095551"/>
                  <a:gd name="connsiteX9" fmla="*/ 4562915 w 4964546"/>
                  <a:gd name="connsiteY9" fmla="*/ 3142 h 2095551"/>
                  <a:gd name="connsiteX10" fmla="*/ 4964546 w 4964546"/>
                  <a:gd name="connsiteY10" fmla="*/ 543335 h 2095551"/>
                  <a:gd name="connsiteX0" fmla="*/ 0 w 4964546"/>
                  <a:gd name="connsiteY0" fmla="*/ 1724458 h 2095551"/>
                  <a:gd name="connsiteX1" fmla="*/ 582783 w 4964546"/>
                  <a:gd name="connsiteY1" fmla="*/ 353443 h 2095551"/>
                  <a:gd name="connsiteX2" fmla="*/ 903079 w 4964546"/>
                  <a:gd name="connsiteY2" fmla="*/ 2095484 h 2095551"/>
                  <a:gd name="connsiteX3" fmla="*/ 1366684 w 4964546"/>
                  <a:gd name="connsiteY3" fmla="*/ 422972 h 2095551"/>
                  <a:gd name="connsiteX4" fmla="*/ 1944553 w 4964546"/>
                  <a:gd name="connsiteY4" fmla="*/ 973163 h 2095551"/>
                  <a:gd name="connsiteX5" fmla="*/ 2402943 w 4964546"/>
                  <a:gd name="connsiteY5" fmla="*/ 1478195 h 2095551"/>
                  <a:gd name="connsiteX6" fmla="*/ 2853922 w 4964546"/>
                  <a:gd name="connsiteY6" fmla="*/ 1933037 h 2095551"/>
                  <a:gd name="connsiteX7" fmla="*/ 3297980 w 4964546"/>
                  <a:gd name="connsiteY7" fmla="*/ 882193 h 2095551"/>
                  <a:gd name="connsiteX8" fmla="*/ 3832346 w 4964546"/>
                  <a:gd name="connsiteY8" fmla="*/ 1351126 h 2095551"/>
                  <a:gd name="connsiteX9" fmla="*/ 4562915 w 4964546"/>
                  <a:gd name="connsiteY9" fmla="*/ 3142 h 2095551"/>
                  <a:gd name="connsiteX10" fmla="*/ 4964546 w 4964546"/>
                  <a:gd name="connsiteY10" fmla="*/ 543335 h 2095551"/>
                  <a:gd name="connsiteX0" fmla="*/ 0 w 4964546"/>
                  <a:gd name="connsiteY0" fmla="*/ 1724458 h 2127955"/>
                  <a:gd name="connsiteX1" fmla="*/ 582783 w 4964546"/>
                  <a:gd name="connsiteY1" fmla="*/ 353443 h 2127955"/>
                  <a:gd name="connsiteX2" fmla="*/ 903079 w 4964546"/>
                  <a:gd name="connsiteY2" fmla="*/ 2095484 h 2127955"/>
                  <a:gd name="connsiteX3" fmla="*/ 1366684 w 4964546"/>
                  <a:gd name="connsiteY3" fmla="*/ 422972 h 2127955"/>
                  <a:gd name="connsiteX4" fmla="*/ 1944553 w 4964546"/>
                  <a:gd name="connsiteY4" fmla="*/ 973163 h 2127955"/>
                  <a:gd name="connsiteX5" fmla="*/ 2402943 w 4964546"/>
                  <a:gd name="connsiteY5" fmla="*/ 2040847 h 2127955"/>
                  <a:gd name="connsiteX6" fmla="*/ 2853922 w 4964546"/>
                  <a:gd name="connsiteY6" fmla="*/ 1933037 h 2127955"/>
                  <a:gd name="connsiteX7" fmla="*/ 3297980 w 4964546"/>
                  <a:gd name="connsiteY7" fmla="*/ 882193 h 2127955"/>
                  <a:gd name="connsiteX8" fmla="*/ 3832346 w 4964546"/>
                  <a:gd name="connsiteY8" fmla="*/ 1351126 h 2127955"/>
                  <a:gd name="connsiteX9" fmla="*/ 4562915 w 4964546"/>
                  <a:gd name="connsiteY9" fmla="*/ 3142 h 2127955"/>
                  <a:gd name="connsiteX10" fmla="*/ 4964546 w 4964546"/>
                  <a:gd name="connsiteY10" fmla="*/ 543335 h 2127955"/>
                  <a:gd name="connsiteX0" fmla="*/ 0 w 4964546"/>
                  <a:gd name="connsiteY0" fmla="*/ 1724458 h 2095551"/>
                  <a:gd name="connsiteX1" fmla="*/ 582783 w 4964546"/>
                  <a:gd name="connsiteY1" fmla="*/ 353443 h 2095551"/>
                  <a:gd name="connsiteX2" fmla="*/ 903079 w 4964546"/>
                  <a:gd name="connsiteY2" fmla="*/ 2095484 h 2095551"/>
                  <a:gd name="connsiteX3" fmla="*/ 1366684 w 4964546"/>
                  <a:gd name="connsiteY3" fmla="*/ 422972 h 2095551"/>
                  <a:gd name="connsiteX4" fmla="*/ 1944553 w 4964546"/>
                  <a:gd name="connsiteY4" fmla="*/ 973163 h 2095551"/>
                  <a:gd name="connsiteX5" fmla="*/ 2402943 w 4964546"/>
                  <a:gd name="connsiteY5" fmla="*/ 1608033 h 2095551"/>
                  <a:gd name="connsiteX6" fmla="*/ 2853922 w 4964546"/>
                  <a:gd name="connsiteY6" fmla="*/ 1933037 h 2095551"/>
                  <a:gd name="connsiteX7" fmla="*/ 3297980 w 4964546"/>
                  <a:gd name="connsiteY7" fmla="*/ 882193 h 2095551"/>
                  <a:gd name="connsiteX8" fmla="*/ 3832346 w 4964546"/>
                  <a:gd name="connsiteY8" fmla="*/ 1351126 h 2095551"/>
                  <a:gd name="connsiteX9" fmla="*/ 4562915 w 4964546"/>
                  <a:gd name="connsiteY9" fmla="*/ 3142 h 2095551"/>
                  <a:gd name="connsiteX10" fmla="*/ 4964546 w 4964546"/>
                  <a:gd name="connsiteY10" fmla="*/ 543335 h 2095551"/>
                  <a:gd name="connsiteX0" fmla="*/ 0 w 4964546"/>
                  <a:gd name="connsiteY0" fmla="*/ 1724458 h 2095551"/>
                  <a:gd name="connsiteX1" fmla="*/ 582783 w 4964546"/>
                  <a:gd name="connsiteY1" fmla="*/ 353443 h 2095551"/>
                  <a:gd name="connsiteX2" fmla="*/ 903079 w 4964546"/>
                  <a:gd name="connsiteY2" fmla="*/ 2095484 h 2095551"/>
                  <a:gd name="connsiteX3" fmla="*/ 1366684 w 4964546"/>
                  <a:gd name="connsiteY3" fmla="*/ 422972 h 2095551"/>
                  <a:gd name="connsiteX4" fmla="*/ 1944553 w 4964546"/>
                  <a:gd name="connsiteY4" fmla="*/ 973163 h 2095551"/>
                  <a:gd name="connsiteX5" fmla="*/ 2402943 w 4964546"/>
                  <a:gd name="connsiteY5" fmla="*/ 1608033 h 2095551"/>
                  <a:gd name="connsiteX6" fmla="*/ 2853921 w 4964546"/>
                  <a:gd name="connsiteY6" fmla="*/ 1500226 h 2095551"/>
                  <a:gd name="connsiteX7" fmla="*/ 3297980 w 4964546"/>
                  <a:gd name="connsiteY7" fmla="*/ 882193 h 2095551"/>
                  <a:gd name="connsiteX8" fmla="*/ 3832346 w 4964546"/>
                  <a:gd name="connsiteY8" fmla="*/ 1351126 h 2095551"/>
                  <a:gd name="connsiteX9" fmla="*/ 4562915 w 4964546"/>
                  <a:gd name="connsiteY9" fmla="*/ 3142 h 2095551"/>
                  <a:gd name="connsiteX10" fmla="*/ 4964546 w 4964546"/>
                  <a:gd name="connsiteY10" fmla="*/ 543335 h 2095551"/>
                  <a:gd name="connsiteX0" fmla="*/ 0 w 4964546"/>
                  <a:gd name="connsiteY0" fmla="*/ 1725561 h 2096654"/>
                  <a:gd name="connsiteX1" fmla="*/ 582783 w 4964546"/>
                  <a:gd name="connsiteY1" fmla="*/ 354546 h 2096654"/>
                  <a:gd name="connsiteX2" fmla="*/ 903079 w 4964546"/>
                  <a:gd name="connsiteY2" fmla="*/ 2096587 h 2096654"/>
                  <a:gd name="connsiteX3" fmla="*/ 1366684 w 4964546"/>
                  <a:gd name="connsiteY3" fmla="*/ 424075 h 2096654"/>
                  <a:gd name="connsiteX4" fmla="*/ 1944553 w 4964546"/>
                  <a:gd name="connsiteY4" fmla="*/ 974266 h 2096654"/>
                  <a:gd name="connsiteX5" fmla="*/ 2402943 w 4964546"/>
                  <a:gd name="connsiteY5" fmla="*/ 1609136 h 2096654"/>
                  <a:gd name="connsiteX6" fmla="*/ 2853921 w 4964546"/>
                  <a:gd name="connsiteY6" fmla="*/ 1501329 h 2096654"/>
                  <a:gd name="connsiteX7" fmla="*/ 3297980 w 4964546"/>
                  <a:gd name="connsiteY7" fmla="*/ 883296 h 2096654"/>
                  <a:gd name="connsiteX8" fmla="*/ 3813428 w 4964546"/>
                  <a:gd name="connsiteY8" fmla="*/ 1005981 h 2096654"/>
                  <a:gd name="connsiteX9" fmla="*/ 4562915 w 4964546"/>
                  <a:gd name="connsiteY9" fmla="*/ 4245 h 2096654"/>
                  <a:gd name="connsiteX10" fmla="*/ 4964546 w 4964546"/>
                  <a:gd name="connsiteY10" fmla="*/ 544438 h 2096654"/>
                  <a:gd name="connsiteX0" fmla="*/ 0 w 4964546"/>
                  <a:gd name="connsiteY0" fmla="*/ 1119625 h 2096654"/>
                  <a:gd name="connsiteX1" fmla="*/ 582783 w 4964546"/>
                  <a:gd name="connsiteY1" fmla="*/ 354546 h 2096654"/>
                  <a:gd name="connsiteX2" fmla="*/ 903079 w 4964546"/>
                  <a:gd name="connsiteY2" fmla="*/ 2096587 h 2096654"/>
                  <a:gd name="connsiteX3" fmla="*/ 1366684 w 4964546"/>
                  <a:gd name="connsiteY3" fmla="*/ 424075 h 2096654"/>
                  <a:gd name="connsiteX4" fmla="*/ 1944553 w 4964546"/>
                  <a:gd name="connsiteY4" fmla="*/ 974266 h 2096654"/>
                  <a:gd name="connsiteX5" fmla="*/ 2402943 w 4964546"/>
                  <a:gd name="connsiteY5" fmla="*/ 1609136 h 2096654"/>
                  <a:gd name="connsiteX6" fmla="*/ 2853921 w 4964546"/>
                  <a:gd name="connsiteY6" fmla="*/ 1501329 h 2096654"/>
                  <a:gd name="connsiteX7" fmla="*/ 3297980 w 4964546"/>
                  <a:gd name="connsiteY7" fmla="*/ 883296 h 2096654"/>
                  <a:gd name="connsiteX8" fmla="*/ 3813428 w 4964546"/>
                  <a:gd name="connsiteY8" fmla="*/ 1005981 h 2096654"/>
                  <a:gd name="connsiteX9" fmla="*/ 4562915 w 4964546"/>
                  <a:gd name="connsiteY9" fmla="*/ 4245 h 2096654"/>
                  <a:gd name="connsiteX10" fmla="*/ 4964546 w 4964546"/>
                  <a:gd name="connsiteY10" fmla="*/ 544438 h 2096654"/>
                  <a:gd name="connsiteX0" fmla="*/ 0 w 4964546"/>
                  <a:gd name="connsiteY0" fmla="*/ 1119625 h 2098403"/>
                  <a:gd name="connsiteX1" fmla="*/ 582783 w 4964546"/>
                  <a:gd name="connsiteY1" fmla="*/ 51576 h 2098403"/>
                  <a:gd name="connsiteX2" fmla="*/ 903079 w 4964546"/>
                  <a:gd name="connsiteY2" fmla="*/ 2096587 h 2098403"/>
                  <a:gd name="connsiteX3" fmla="*/ 1366684 w 4964546"/>
                  <a:gd name="connsiteY3" fmla="*/ 424075 h 2098403"/>
                  <a:gd name="connsiteX4" fmla="*/ 1944553 w 4964546"/>
                  <a:gd name="connsiteY4" fmla="*/ 974266 h 2098403"/>
                  <a:gd name="connsiteX5" fmla="*/ 2402943 w 4964546"/>
                  <a:gd name="connsiteY5" fmla="*/ 1609136 h 2098403"/>
                  <a:gd name="connsiteX6" fmla="*/ 2853921 w 4964546"/>
                  <a:gd name="connsiteY6" fmla="*/ 1501329 h 2098403"/>
                  <a:gd name="connsiteX7" fmla="*/ 3297980 w 4964546"/>
                  <a:gd name="connsiteY7" fmla="*/ 883296 h 2098403"/>
                  <a:gd name="connsiteX8" fmla="*/ 3813428 w 4964546"/>
                  <a:gd name="connsiteY8" fmla="*/ 1005981 h 2098403"/>
                  <a:gd name="connsiteX9" fmla="*/ 4562915 w 4964546"/>
                  <a:gd name="connsiteY9" fmla="*/ 4245 h 2098403"/>
                  <a:gd name="connsiteX10" fmla="*/ 4964546 w 4964546"/>
                  <a:gd name="connsiteY10" fmla="*/ 544438 h 2098403"/>
                  <a:gd name="connsiteX0" fmla="*/ 0 w 4964546"/>
                  <a:gd name="connsiteY0" fmla="*/ 1119625 h 2097068"/>
                  <a:gd name="connsiteX1" fmla="*/ 582783 w 4964546"/>
                  <a:gd name="connsiteY1" fmla="*/ 51576 h 2097068"/>
                  <a:gd name="connsiteX2" fmla="*/ 903079 w 4964546"/>
                  <a:gd name="connsiteY2" fmla="*/ 2096587 h 2097068"/>
                  <a:gd name="connsiteX3" fmla="*/ 1366684 w 4964546"/>
                  <a:gd name="connsiteY3" fmla="*/ 250949 h 2097068"/>
                  <a:gd name="connsiteX4" fmla="*/ 1944553 w 4964546"/>
                  <a:gd name="connsiteY4" fmla="*/ 974266 h 2097068"/>
                  <a:gd name="connsiteX5" fmla="*/ 2402943 w 4964546"/>
                  <a:gd name="connsiteY5" fmla="*/ 1609136 h 2097068"/>
                  <a:gd name="connsiteX6" fmla="*/ 2853921 w 4964546"/>
                  <a:gd name="connsiteY6" fmla="*/ 1501329 h 2097068"/>
                  <a:gd name="connsiteX7" fmla="*/ 3297980 w 4964546"/>
                  <a:gd name="connsiteY7" fmla="*/ 883296 h 2097068"/>
                  <a:gd name="connsiteX8" fmla="*/ 3813428 w 4964546"/>
                  <a:gd name="connsiteY8" fmla="*/ 1005981 h 2097068"/>
                  <a:gd name="connsiteX9" fmla="*/ 4562915 w 4964546"/>
                  <a:gd name="connsiteY9" fmla="*/ 4245 h 2097068"/>
                  <a:gd name="connsiteX10" fmla="*/ 4964546 w 4964546"/>
                  <a:gd name="connsiteY10" fmla="*/ 544438 h 2097068"/>
                  <a:gd name="connsiteX0" fmla="*/ 0 w 4964546"/>
                  <a:gd name="connsiteY0" fmla="*/ 1119625 h 2097099"/>
                  <a:gd name="connsiteX1" fmla="*/ 582783 w 4964546"/>
                  <a:gd name="connsiteY1" fmla="*/ 51576 h 2097099"/>
                  <a:gd name="connsiteX2" fmla="*/ 903079 w 4964546"/>
                  <a:gd name="connsiteY2" fmla="*/ 2096587 h 2097099"/>
                  <a:gd name="connsiteX3" fmla="*/ 1366684 w 4964546"/>
                  <a:gd name="connsiteY3" fmla="*/ 250949 h 2097099"/>
                  <a:gd name="connsiteX4" fmla="*/ 1738959 w 4964546"/>
                  <a:gd name="connsiteY4" fmla="*/ 370475 h 2097099"/>
                  <a:gd name="connsiteX5" fmla="*/ 1944553 w 4964546"/>
                  <a:gd name="connsiteY5" fmla="*/ 974266 h 2097099"/>
                  <a:gd name="connsiteX6" fmla="*/ 2402943 w 4964546"/>
                  <a:gd name="connsiteY6" fmla="*/ 1609136 h 2097099"/>
                  <a:gd name="connsiteX7" fmla="*/ 2853921 w 4964546"/>
                  <a:gd name="connsiteY7" fmla="*/ 1501329 h 2097099"/>
                  <a:gd name="connsiteX8" fmla="*/ 3297980 w 4964546"/>
                  <a:gd name="connsiteY8" fmla="*/ 883296 h 2097099"/>
                  <a:gd name="connsiteX9" fmla="*/ 3813428 w 4964546"/>
                  <a:gd name="connsiteY9" fmla="*/ 1005981 h 2097099"/>
                  <a:gd name="connsiteX10" fmla="*/ 4562915 w 4964546"/>
                  <a:gd name="connsiteY10" fmla="*/ 4245 h 2097099"/>
                  <a:gd name="connsiteX11" fmla="*/ 4964546 w 4964546"/>
                  <a:gd name="connsiteY11" fmla="*/ 544438 h 2097099"/>
                  <a:gd name="connsiteX0" fmla="*/ 0 w 4964546"/>
                  <a:gd name="connsiteY0" fmla="*/ 1119625 h 1647458"/>
                  <a:gd name="connsiteX1" fmla="*/ 582783 w 4964546"/>
                  <a:gd name="connsiteY1" fmla="*/ 51576 h 1647458"/>
                  <a:gd name="connsiteX2" fmla="*/ 959837 w 4964546"/>
                  <a:gd name="connsiteY2" fmla="*/ 1360808 h 1647458"/>
                  <a:gd name="connsiteX3" fmla="*/ 1366684 w 4964546"/>
                  <a:gd name="connsiteY3" fmla="*/ 250949 h 1647458"/>
                  <a:gd name="connsiteX4" fmla="*/ 1738959 w 4964546"/>
                  <a:gd name="connsiteY4" fmla="*/ 370475 h 1647458"/>
                  <a:gd name="connsiteX5" fmla="*/ 1944553 w 4964546"/>
                  <a:gd name="connsiteY5" fmla="*/ 974266 h 1647458"/>
                  <a:gd name="connsiteX6" fmla="*/ 2402943 w 4964546"/>
                  <a:gd name="connsiteY6" fmla="*/ 1609136 h 1647458"/>
                  <a:gd name="connsiteX7" fmla="*/ 2853921 w 4964546"/>
                  <a:gd name="connsiteY7" fmla="*/ 1501329 h 1647458"/>
                  <a:gd name="connsiteX8" fmla="*/ 3297980 w 4964546"/>
                  <a:gd name="connsiteY8" fmla="*/ 883296 h 1647458"/>
                  <a:gd name="connsiteX9" fmla="*/ 3813428 w 4964546"/>
                  <a:gd name="connsiteY9" fmla="*/ 1005981 h 1647458"/>
                  <a:gd name="connsiteX10" fmla="*/ 4562915 w 4964546"/>
                  <a:gd name="connsiteY10" fmla="*/ 4245 h 1647458"/>
                  <a:gd name="connsiteX11" fmla="*/ 4964546 w 4964546"/>
                  <a:gd name="connsiteY11" fmla="*/ 544438 h 1647458"/>
                  <a:gd name="connsiteX0" fmla="*/ 0 w 4964546"/>
                  <a:gd name="connsiteY0" fmla="*/ 1119625 h 2739826"/>
                  <a:gd name="connsiteX1" fmla="*/ 582783 w 4964546"/>
                  <a:gd name="connsiteY1" fmla="*/ 51576 h 2739826"/>
                  <a:gd name="connsiteX2" fmla="*/ 959837 w 4964546"/>
                  <a:gd name="connsiteY2" fmla="*/ 1360808 h 2739826"/>
                  <a:gd name="connsiteX3" fmla="*/ 1366684 w 4964546"/>
                  <a:gd name="connsiteY3" fmla="*/ 250949 h 2739826"/>
                  <a:gd name="connsiteX4" fmla="*/ 1738959 w 4964546"/>
                  <a:gd name="connsiteY4" fmla="*/ 370475 h 2739826"/>
                  <a:gd name="connsiteX5" fmla="*/ 1944553 w 4964546"/>
                  <a:gd name="connsiteY5" fmla="*/ 974266 h 2739826"/>
                  <a:gd name="connsiteX6" fmla="*/ 2346185 w 4964546"/>
                  <a:gd name="connsiteY6" fmla="*/ 2734447 h 2739826"/>
                  <a:gd name="connsiteX7" fmla="*/ 2853921 w 4964546"/>
                  <a:gd name="connsiteY7" fmla="*/ 1501329 h 2739826"/>
                  <a:gd name="connsiteX8" fmla="*/ 3297980 w 4964546"/>
                  <a:gd name="connsiteY8" fmla="*/ 883296 h 2739826"/>
                  <a:gd name="connsiteX9" fmla="*/ 3813428 w 4964546"/>
                  <a:gd name="connsiteY9" fmla="*/ 1005981 h 2739826"/>
                  <a:gd name="connsiteX10" fmla="*/ 4562915 w 4964546"/>
                  <a:gd name="connsiteY10" fmla="*/ 4245 h 2739826"/>
                  <a:gd name="connsiteX11" fmla="*/ 4964546 w 4964546"/>
                  <a:gd name="connsiteY11" fmla="*/ 544438 h 2739826"/>
                  <a:gd name="connsiteX0" fmla="*/ 0 w 4964546"/>
                  <a:gd name="connsiteY0" fmla="*/ 1118522 h 2738723"/>
                  <a:gd name="connsiteX1" fmla="*/ 582783 w 4964546"/>
                  <a:gd name="connsiteY1" fmla="*/ 50473 h 2738723"/>
                  <a:gd name="connsiteX2" fmla="*/ 959837 w 4964546"/>
                  <a:gd name="connsiteY2" fmla="*/ 1359705 h 2738723"/>
                  <a:gd name="connsiteX3" fmla="*/ 1366684 w 4964546"/>
                  <a:gd name="connsiteY3" fmla="*/ 249846 h 2738723"/>
                  <a:gd name="connsiteX4" fmla="*/ 1738959 w 4964546"/>
                  <a:gd name="connsiteY4" fmla="*/ 369372 h 2738723"/>
                  <a:gd name="connsiteX5" fmla="*/ 1944553 w 4964546"/>
                  <a:gd name="connsiteY5" fmla="*/ 973163 h 2738723"/>
                  <a:gd name="connsiteX6" fmla="*/ 2346185 w 4964546"/>
                  <a:gd name="connsiteY6" fmla="*/ 2733344 h 2738723"/>
                  <a:gd name="connsiteX7" fmla="*/ 2853921 w 4964546"/>
                  <a:gd name="connsiteY7" fmla="*/ 1500226 h 2738723"/>
                  <a:gd name="connsiteX8" fmla="*/ 3297980 w 4964546"/>
                  <a:gd name="connsiteY8" fmla="*/ 882193 h 2738723"/>
                  <a:gd name="connsiteX9" fmla="*/ 3718832 w 4964546"/>
                  <a:gd name="connsiteY9" fmla="*/ 1351131 h 2738723"/>
                  <a:gd name="connsiteX10" fmla="*/ 4562915 w 4964546"/>
                  <a:gd name="connsiteY10" fmla="*/ 3142 h 2738723"/>
                  <a:gd name="connsiteX11" fmla="*/ 4964546 w 4964546"/>
                  <a:gd name="connsiteY11" fmla="*/ 543335 h 2738723"/>
                  <a:gd name="connsiteX0" fmla="*/ 0 w 4964546"/>
                  <a:gd name="connsiteY0" fmla="*/ 1118522 h 3326069"/>
                  <a:gd name="connsiteX1" fmla="*/ 582783 w 4964546"/>
                  <a:gd name="connsiteY1" fmla="*/ 50473 h 3326069"/>
                  <a:gd name="connsiteX2" fmla="*/ 959837 w 4964546"/>
                  <a:gd name="connsiteY2" fmla="*/ 1359705 h 3326069"/>
                  <a:gd name="connsiteX3" fmla="*/ 1366684 w 4964546"/>
                  <a:gd name="connsiteY3" fmla="*/ 249846 h 3326069"/>
                  <a:gd name="connsiteX4" fmla="*/ 1738959 w 4964546"/>
                  <a:gd name="connsiteY4" fmla="*/ 369372 h 3326069"/>
                  <a:gd name="connsiteX5" fmla="*/ 1944553 w 4964546"/>
                  <a:gd name="connsiteY5" fmla="*/ 973163 h 3326069"/>
                  <a:gd name="connsiteX6" fmla="*/ 2346186 w 4964546"/>
                  <a:gd name="connsiteY6" fmla="*/ 3322373 h 3326069"/>
                  <a:gd name="connsiteX7" fmla="*/ 2853921 w 4964546"/>
                  <a:gd name="connsiteY7" fmla="*/ 1500226 h 3326069"/>
                  <a:gd name="connsiteX8" fmla="*/ 3297980 w 4964546"/>
                  <a:gd name="connsiteY8" fmla="*/ 882193 h 3326069"/>
                  <a:gd name="connsiteX9" fmla="*/ 3718832 w 4964546"/>
                  <a:gd name="connsiteY9" fmla="*/ 1351131 h 3326069"/>
                  <a:gd name="connsiteX10" fmla="*/ 4562915 w 4964546"/>
                  <a:gd name="connsiteY10" fmla="*/ 3142 h 3326069"/>
                  <a:gd name="connsiteX11" fmla="*/ 4964546 w 4964546"/>
                  <a:gd name="connsiteY11" fmla="*/ 543335 h 3326069"/>
                  <a:gd name="connsiteX0" fmla="*/ 0 w 4964546"/>
                  <a:gd name="connsiteY0" fmla="*/ 1117333 h 3324880"/>
                  <a:gd name="connsiteX1" fmla="*/ 582783 w 4964546"/>
                  <a:gd name="connsiteY1" fmla="*/ 49284 h 3324880"/>
                  <a:gd name="connsiteX2" fmla="*/ 959837 w 4964546"/>
                  <a:gd name="connsiteY2" fmla="*/ 1358516 h 3324880"/>
                  <a:gd name="connsiteX3" fmla="*/ 1366684 w 4964546"/>
                  <a:gd name="connsiteY3" fmla="*/ 248657 h 3324880"/>
                  <a:gd name="connsiteX4" fmla="*/ 1738959 w 4964546"/>
                  <a:gd name="connsiteY4" fmla="*/ 368183 h 3324880"/>
                  <a:gd name="connsiteX5" fmla="*/ 1944553 w 4964546"/>
                  <a:gd name="connsiteY5" fmla="*/ 971974 h 3324880"/>
                  <a:gd name="connsiteX6" fmla="*/ 2346186 w 4964546"/>
                  <a:gd name="connsiteY6" fmla="*/ 3321184 h 3324880"/>
                  <a:gd name="connsiteX7" fmla="*/ 2853921 w 4964546"/>
                  <a:gd name="connsiteY7" fmla="*/ 1499037 h 3324880"/>
                  <a:gd name="connsiteX8" fmla="*/ 3297980 w 4964546"/>
                  <a:gd name="connsiteY8" fmla="*/ 881004 h 3324880"/>
                  <a:gd name="connsiteX9" fmla="*/ 3718832 w 4964546"/>
                  <a:gd name="connsiteY9" fmla="*/ 2159859 h 3324880"/>
                  <a:gd name="connsiteX10" fmla="*/ 4562915 w 4964546"/>
                  <a:gd name="connsiteY10" fmla="*/ 1953 h 3324880"/>
                  <a:gd name="connsiteX11" fmla="*/ 4964546 w 4964546"/>
                  <a:gd name="connsiteY11" fmla="*/ 542146 h 3324880"/>
                  <a:gd name="connsiteX0" fmla="*/ 0 w 4964546"/>
                  <a:gd name="connsiteY0" fmla="*/ 1117333 h 3324880"/>
                  <a:gd name="connsiteX1" fmla="*/ 582783 w 4964546"/>
                  <a:gd name="connsiteY1" fmla="*/ 49284 h 3324880"/>
                  <a:gd name="connsiteX2" fmla="*/ 946415 w 4964546"/>
                  <a:gd name="connsiteY2" fmla="*/ 2794285 h 3324880"/>
                  <a:gd name="connsiteX3" fmla="*/ 1366684 w 4964546"/>
                  <a:gd name="connsiteY3" fmla="*/ 248657 h 3324880"/>
                  <a:gd name="connsiteX4" fmla="*/ 1738959 w 4964546"/>
                  <a:gd name="connsiteY4" fmla="*/ 368183 h 3324880"/>
                  <a:gd name="connsiteX5" fmla="*/ 1944553 w 4964546"/>
                  <a:gd name="connsiteY5" fmla="*/ 971974 h 3324880"/>
                  <a:gd name="connsiteX6" fmla="*/ 2346186 w 4964546"/>
                  <a:gd name="connsiteY6" fmla="*/ 3321184 h 3324880"/>
                  <a:gd name="connsiteX7" fmla="*/ 2853921 w 4964546"/>
                  <a:gd name="connsiteY7" fmla="*/ 1499037 h 3324880"/>
                  <a:gd name="connsiteX8" fmla="*/ 3297980 w 4964546"/>
                  <a:gd name="connsiteY8" fmla="*/ 881004 h 3324880"/>
                  <a:gd name="connsiteX9" fmla="*/ 3718832 w 4964546"/>
                  <a:gd name="connsiteY9" fmla="*/ 2159859 h 3324880"/>
                  <a:gd name="connsiteX10" fmla="*/ 4562915 w 4964546"/>
                  <a:gd name="connsiteY10" fmla="*/ 1953 h 3324880"/>
                  <a:gd name="connsiteX11" fmla="*/ 4964546 w 4964546"/>
                  <a:gd name="connsiteY11" fmla="*/ 542146 h 3324880"/>
                  <a:gd name="connsiteX0" fmla="*/ 0 w 4964546"/>
                  <a:gd name="connsiteY0" fmla="*/ 1326355 h 3533902"/>
                  <a:gd name="connsiteX1" fmla="*/ 582782 w 4964546"/>
                  <a:gd name="connsiteY1" fmla="*/ 37419 h 3533902"/>
                  <a:gd name="connsiteX2" fmla="*/ 946415 w 4964546"/>
                  <a:gd name="connsiteY2" fmla="*/ 3003307 h 3533902"/>
                  <a:gd name="connsiteX3" fmla="*/ 1366684 w 4964546"/>
                  <a:gd name="connsiteY3" fmla="*/ 457679 h 3533902"/>
                  <a:gd name="connsiteX4" fmla="*/ 1738959 w 4964546"/>
                  <a:gd name="connsiteY4" fmla="*/ 577205 h 3533902"/>
                  <a:gd name="connsiteX5" fmla="*/ 1944553 w 4964546"/>
                  <a:gd name="connsiteY5" fmla="*/ 1180996 h 3533902"/>
                  <a:gd name="connsiteX6" fmla="*/ 2346186 w 4964546"/>
                  <a:gd name="connsiteY6" fmla="*/ 3530206 h 3533902"/>
                  <a:gd name="connsiteX7" fmla="*/ 2853921 w 4964546"/>
                  <a:gd name="connsiteY7" fmla="*/ 1708059 h 3533902"/>
                  <a:gd name="connsiteX8" fmla="*/ 3297980 w 4964546"/>
                  <a:gd name="connsiteY8" fmla="*/ 1090026 h 3533902"/>
                  <a:gd name="connsiteX9" fmla="*/ 3718832 w 4964546"/>
                  <a:gd name="connsiteY9" fmla="*/ 2368881 h 3533902"/>
                  <a:gd name="connsiteX10" fmla="*/ 4562915 w 4964546"/>
                  <a:gd name="connsiteY10" fmla="*/ 210975 h 3533902"/>
                  <a:gd name="connsiteX11" fmla="*/ 4964546 w 4964546"/>
                  <a:gd name="connsiteY11" fmla="*/ 751168 h 3533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964546" h="3533902">
                    <a:moveTo>
                      <a:pt x="0" y="1326355"/>
                    </a:moveTo>
                    <a:cubicBezTo>
                      <a:pt x="190910" y="1129300"/>
                      <a:pt x="425046" y="-242073"/>
                      <a:pt x="582782" y="37419"/>
                    </a:cubicBezTo>
                    <a:cubicBezTo>
                      <a:pt x="740518" y="316911"/>
                      <a:pt x="815765" y="2933264"/>
                      <a:pt x="946415" y="3003307"/>
                    </a:cubicBezTo>
                    <a:cubicBezTo>
                      <a:pt x="1077065" y="3073350"/>
                      <a:pt x="1234593" y="862029"/>
                      <a:pt x="1366684" y="457679"/>
                    </a:cubicBezTo>
                    <a:cubicBezTo>
                      <a:pt x="1498775" y="53329"/>
                      <a:pt x="1642648" y="456652"/>
                      <a:pt x="1738959" y="577205"/>
                    </a:cubicBezTo>
                    <a:cubicBezTo>
                      <a:pt x="1835270" y="697758"/>
                      <a:pt x="1843349" y="688829"/>
                      <a:pt x="1944553" y="1180996"/>
                    </a:cubicBezTo>
                    <a:cubicBezTo>
                      <a:pt x="2045757" y="1673163"/>
                      <a:pt x="2194625" y="3442362"/>
                      <a:pt x="2346186" y="3530206"/>
                    </a:cubicBezTo>
                    <a:cubicBezTo>
                      <a:pt x="2497747" y="3618050"/>
                      <a:pt x="2695289" y="2114756"/>
                      <a:pt x="2853921" y="1708059"/>
                    </a:cubicBezTo>
                    <a:cubicBezTo>
                      <a:pt x="3012553" y="1301362"/>
                      <a:pt x="3153828" y="979889"/>
                      <a:pt x="3297980" y="1090026"/>
                    </a:cubicBezTo>
                    <a:cubicBezTo>
                      <a:pt x="3442132" y="1200163"/>
                      <a:pt x="3508010" y="2515389"/>
                      <a:pt x="3718832" y="2368881"/>
                    </a:cubicBezTo>
                    <a:cubicBezTo>
                      <a:pt x="3929654" y="2222373"/>
                      <a:pt x="4367909" y="136414"/>
                      <a:pt x="4562915" y="210975"/>
                    </a:cubicBezTo>
                    <a:cubicBezTo>
                      <a:pt x="4757921" y="285536"/>
                      <a:pt x="4880152" y="972803"/>
                      <a:pt x="4964546" y="751168"/>
                    </a:cubicBezTo>
                  </a:path>
                </a:pathLst>
              </a:cu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endParaRPr kumimoji="1" lang="ja-JP" altLang="en-US" sz="1200"/>
              </a:p>
            </p:txBody>
          </p:sp>
        </p:grp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E496AF5-6ED4-447B-8F17-7AACFF3FAD5C}"/>
                </a:ext>
              </a:extLst>
            </p:cNvPr>
            <p:cNvSpPr txBox="1"/>
            <p:nvPr/>
          </p:nvSpPr>
          <p:spPr>
            <a:xfrm>
              <a:off x="9812773" y="2065530"/>
              <a:ext cx="1830529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Total link capacity</a:t>
              </a:r>
              <a:endParaRPr kumimoji="1" lang="ja-JP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E5D6E754-874F-44F5-B4A9-E638295E063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451574" y="2993936"/>
              <a:ext cx="0" cy="79200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33CC"/>
              </a:solidFill>
              <a:prstDash val="sys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D4F71352-85FF-4873-9D2D-BAE777D23B2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334720" y="3096859"/>
              <a:ext cx="0" cy="72000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sys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直線矢印コネクタ 17">
              <a:extLst>
                <a:ext uri="{FF2B5EF4-FFF2-40B4-BE49-F238E27FC236}">
                  <a16:creationId xmlns:a16="http://schemas.microsoft.com/office/drawing/2014/main" id="{838D4EF4-87F6-48CA-A333-A3465EED64A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0195059" y="2875336"/>
              <a:ext cx="0" cy="93600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33CC"/>
              </a:solidFill>
              <a:prstDash val="sys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4110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4">
            <a:extLst>
              <a:ext uri="{FF2B5EF4-FFF2-40B4-BE49-F238E27FC236}">
                <a16:creationId xmlns:a16="http://schemas.microsoft.com/office/drawing/2014/main" id="{B16A8DC5-EC40-49E3-A18F-414B3A0D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Discussion on Multi-AP Expansion</a:t>
            </a:r>
            <a:endParaRPr kumimoji="1" lang="ja-JP" altLang="en-US" dirty="0"/>
          </a:p>
        </p:txBody>
      </p:sp>
      <p:sp>
        <p:nvSpPr>
          <p:cNvPr id="16" name="コンテンツ プレースホルダー 15">
            <a:extLst>
              <a:ext uri="{FF2B5EF4-FFF2-40B4-BE49-F238E27FC236}">
                <a16:creationId xmlns:a16="http://schemas.microsoft.com/office/drawing/2014/main" id="{80CB7F17-DF6B-45B9-A866-678C04F76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66" y="1929328"/>
            <a:ext cx="8769554" cy="45460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To maintain enough total link capacity, position related factors should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Pathloss highly depends on a relative position between an AP and a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Spatial diversity gain of the Multi-Link with single-AP system is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Multi-AP is an effective approach to</a:t>
            </a:r>
            <a:r>
              <a:rPr lang="ja-JP" altLang="en-US" sz="2000" dirty="0"/>
              <a:t> </a:t>
            </a:r>
            <a:r>
              <a:rPr lang="en-US" altLang="ja-JP" sz="2000" dirty="0"/>
              <a:t>mitigate</a:t>
            </a:r>
            <a:r>
              <a:rPr lang="ja-JP" altLang="en-US" sz="2000" dirty="0"/>
              <a:t> </a:t>
            </a:r>
            <a:r>
              <a:rPr lang="en-US" altLang="ja-JP" sz="2000" dirty="0"/>
              <a:t>the</a:t>
            </a:r>
            <a:r>
              <a:rPr lang="ja-JP" altLang="en-US" sz="2000" dirty="0"/>
              <a:t> </a:t>
            </a:r>
            <a:r>
              <a:rPr lang="en-US" altLang="ja-JP" sz="2000" dirty="0"/>
              <a:t>deterioration derived from positional relation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When signal level of a link becomes lower, another link with another AP on a different position can cover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Expansion of Multi-Link to Multi-AP (link level Multi-AP) should be discussed to maintain total link capacity efficiently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Multi-AP system has been discussed in </a:t>
            </a:r>
            <a:r>
              <a:rPr lang="en-US" altLang="ja-JP" sz="1600" dirty="0" err="1"/>
              <a:t>TGbe</a:t>
            </a:r>
            <a:r>
              <a:rPr lang="en-US" altLang="ja-JP" sz="1600" dirty="0"/>
              <a:t>, but most of proposals are about PHY resource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44F1C7-00C2-45BC-879C-4C93365992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2FC709-74B7-4156-A4A6-B46291B588B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DE5E584-EB76-43FB-BA65-EADC618A3A18}"/>
              </a:ext>
            </a:extLst>
          </p:cNvPr>
          <p:cNvSpPr/>
          <p:nvPr/>
        </p:nvSpPr>
        <p:spPr bwMode="auto">
          <a:xfrm flipH="1">
            <a:off x="9115784" y="2151008"/>
            <a:ext cx="2159701" cy="118991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6C8F4FE8-0E0A-4A97-8BFF-7B49E8C4D3D0}"/>
              </a:ext>
            </a:extLst>
          </p:cNvPr>
          <p:cNvSpPr/>
          <p:nvPr/>
        </p:nvSpPr>
        <p:spPr bwMode="auto">
          <a:xfrm>
            <a:off x="9124312" y="3034693"/>
            <a:ext cx="327034" cy="298343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A1C8A234-FAF3-42FB-B344-AD4B04D7561B}"/>
              </a:ext>
            </a:extLst>
          </p:cNvPr>
          <p:cNvSpPr/>
          <p:nvPr/>
        </p:nvSpPr>
        <p:spPr bwMode="auto">
          <a:xfrm>
            <a:off x="10292598" y="2247485"/>
            <a:ext cx="433651" cy="247120"/>
          </a:xfrm>
          <a:prstGeom prst="round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137148C-D154-48AF-BA6F-2D21DF9724D6}"/>
              </a:ext>
            </a:extLst>
          </p:cNvPr>
          <p:cNvSpPr/>
          <p:nvPr/>
        </p:nvSpPr>
        <p:spPr bwMode="auto">
          <a:xfrm flipH="1">
            <a:off x="9115784" y="4115890"/>
            <a:ext cx="2159701" cy="118991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3606E4AA-D828-4AD3-BAA6-7BD64F7BE27A}"/>
              </a:ext>
            </a:extLst>
          </p:cNvPr>
          <p:cNvSpPr/>
          <p:nvPr/>
        </p:nvSpPr>
        <p:spPr bwMode="auto">
          <a:xfrm>
            <a:off x="9128006" y="4998441"/>
            <a:ext cx="327034" cy="298343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8845894A-42FD-4478-B238-B7A6E8963E76}"/>
              </a:ext>
            </a:extLst>
          </p:cNvPr>
          <p:cNvSpPr/>
          <p:nvPr/>
        </p:nvSpPr>
        <p:spPr bwMode="auto">
          <a:xfrm>
            <a:off x="10940212" y="5002713"/>
            <a:ext cx="327034" cy="298343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84C4E4EC-65C1-47F7-B5F7-6CA447E36F23}"/>
              </a:ext>
            </a:extLst>
          </p:cNvPr>
          <p:cNvSpPr/>
          <p:nvPr/>
        </p:nvSpPr>
        <p:spPr bwMode="auto">
          <a:xfrm>
            <a:off x="10195633" y="4218146"/>
            <a:ext cx="433651" cy="247120"/>
          </a:xfrm>
          <a:prstGeom prst="round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697E2A-C9B6-408B-82EC-64689D2E8526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 flipV="1">
            <a:off x="9451346" y="2473585"/>
            <a:ext cx="872536" cy="7102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C896227A-0F38-4B63-8936-EE1D7FF038CB}"/>
              </a:ext>
            </a:extLst>
          </p:cNvPr>
          <p:cNvCxnSpPr>
            <a:cxnSpLocks/>
          </p:cNvCxnSpPr>
          <p:nvPr/>
        </p:nvCxnSpPr>
        <p:spPr bwMode="auto">
          <a:xfrm flipV="1">
            <a:off x="9467262" y="4465266"/>
            <a:ext cx="740592" cy="682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8DACE4D0-C435-4440-A0F0-84E3EB2ABCA5}"/>
              </a:ext>
            </a:extLst>
          </p:cNvPr>
          <p:cNvCxnSpPr>
            <a:cxnSpLocks/>
            <a:stCxn id="29" idx="1"/>
          </p:cNvCxnSpPr>
          <p:nvPr/>
        </p:nvCxnSpPr>
        <p:spPr bwMode="auto">
          <a:xfrm flipH="1" flipV="1">
            <a:off x="10526652" y="4448791"/>
            <a:ext cx="413560" cy="70309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3805DA5-0E87-4F02-955F-D6964EE855B7}"/>
              </a:ext>
            </a:extLst>
          </p:cNvPr>
          <p:cNvSpPr txBox="1"/>
          <p:nvPr/>
        </p:nvSpPr>
        <p:spPr>
          <a:xfrm>
            <a:off x="9038487" y="1819416"/>
            <a:ext cx="102592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Single-AP</a:t>
            </a:r>
            <a:endParaRPr kumimoji="1" lang="ja-JP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5574C48-239E-4B4B-B802-CD1283BCDA64}"/>
              </a:ext>
            </a:extLst>
          </p:cNvPr>
          <p:cNvSpPr txBox="1"/>
          <p:nvPr/>
        </p:nvSpPr>
        <p:spPr>
          <a:xfrm>
            <a:off x="9038487" y="3807844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Multi-AP</a:t>
            </a:r>
            <a:endParaRPr kumimoji="1" lang="ja-JP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部分円 45">
            <a:extLst>
              <a:ext uri="{FF2B5EF4-FFF2-40B4-BE49-F238E27FC236}">
                <a16:creationId xmlns:a16="http://schemas.microsoft.com/office/drawing/2014/main" id="{FA81EFF0-2CD7-4EBF-B1C8-70E22D35EC22}"/>
              </a:ext>
            </a:extLst>
          </p:cNvPr>
          <p:cNvSpPr/>
          <p:nvPr/>
        </p:nvSpPr>
        <p:spPr bwMode="auto">
          <a:xfrm>
            <a:off x="10843528" y="1936588"/>
            <a:ext cx="433650" cy="43365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部分円 46">
            <a:extLst>
              <a:ext uri="{FF2B5EF4-FFF2-40B4-BE49-F238E27FC236}">
                <a16:creationId xmlns:a16="http://schemas.microsoft.com/office/drawing/2014/main" id="{A58D56F0-32EB-47ED-9BF2-8FF28B97572C}"/>
              </a:ext>
            </a:extLst>
          </p:cNvPr>
          <p:cNvSpPr/>
          <p:nvPr/>
        </p:nvSpPr>
        <p:spPr bwMode="auto">
          <a:xfrm>
            <a:off x="10829988" y="3907042"/>
            <a:ext cx="433650" cy="43365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9CB08D3-9F01-4300-A2D8-CA72B4324778}"/>
              </a:ext>
            </a:extLst>
          </p:cNvPr>
          <p:cNvCxnSpPr>
            <a:cxnSpLocks/>
          </p:cNvCxnSpPr>
          <p:nvPr/>
        </p:nvCxnSpPr>
        <p:spPr bwMode="auto">
          <a:xfrm flipV="1">
            <a:off x="9427533" y="2365565"/>
            <a:ext cx="872536" cy="7102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30F5428-6BEB-45A6-924C-AC09F47EAD51}"/>
              </a:ext>
            </a:extLst>
          </p:cNvPr>
          <p:cNvSpPr/>
          <p:nvPr/>
        </p:nvSpPr>
        <p:spPr bwMode="auto">
          <a:xfrm>
            <a:off x="9535875" y="2708567"/>
            <a:ext cx="600045" cy="15143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78CA21A-CF95-4313-ADF6-5BFA2323285C}"/>
              </a:ext>
            </a:extLst>
          </p:cNvPr>
          <p:cNvSpPr/>
          <p:nvPr/>
        </p:nvSpPr>
        <p:spPr bwMode="auto">
          <a:xfrm>
            <a:off x="9591334" y="4683739"/>
            <a:ext cx="600045" cy="15143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01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087E70-76B2-45D0-A589-E92BA8D7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Difference between Single</a:t>
            </a:r>
            <a:r>
              <a:rPr lang="en-US" altLang="ja-JP" dirty="0"/>
              <a:t>-</a:t>
            </a:r>
            <a:r>
              <a:rPr kumimoji="1" lang="en-US" altLang="ja-JP" dirty="0"/>
              <a:t>AP</a:t>
            </a:r>
            <a:r>
              <a:rPr kumimoji="1" lang="ja-JP" altLang="en-US" dirty="0"/>
              <a:t> </a:t>
            </a:r>
            <a:r>
              <a:rPr kumimoji="1" lang="en-US" altLang="ja-JP" dirty="0"/>
              <a:t>Multi</a:t>
            </a:r>
            <a:r>
              <a:rPr lang="en-US" altLang="ja-JP" dirty="0"/>
              <a:t>-</a:t>
            </a:r>
            <a:r>
              <a:rPr kumimoji="1" lang="en-US" altLang="ja-JP" dirty="0"/>
              <a:t>Link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Multi-AP</a:t>
            </a:r>
            <a:r>
              <a:rPr kumimoji="1" lang="ja-JP" altLang="en-US" dirty="0"/>
              <a:t> </a:t>
            </a:r>
            <a:r>
              <a:rPr kumimoji="1" lang="en-US" altLang="ja-JP" dirty="0"/>
              <a:t>Multi-Link</a:t>
            </a:r>
            <a:endParaRPr kumimoji="1" lang="ja-JP" altLang="en-US" dirty="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83FE0A76-009C-44E7-B7CC-B85BA6C39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4149079"/>
            <a:ext cx="5077884" cy="2375545"/>
          </a:xfrm>
        </p:spPr>
        <p:txBody>
          <a:bodyPr/>
          <a:lstStyle/>
          <a:p>
            <a:r>
              <a:rPr kumimoji="1" lang="en-US" altLang="ja-JP" sz="2000" dirty="0"/>
              <a:t>Single</a:t>
            </a:r>
            <a:r>
              <a:rPr lang="en-US" altLang="ja-JP" sz="2000" dirty="0"/>
              <a:t>-</a:t>
            </a:r>
            <a:r>
              <a:rPr kumimoji="1" lang="en-US" altLang="ja-JP" sz="2000" dirty="0"/>
              <a:t>AP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Multi-Link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PHY-MAC entities are on the same AP device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MAC entities of each device can be coordinated directly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C209D000-BA97-4A00-BB54-297DB4962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4149080"/>
            <a:ext cx="5805172" cy="2375544"/>
          </a:xfrm>
        </p:spPr>
        <p:txBody>
          <a:bodyPr/>
          <a:lstStyle/>
          <a:p>
            <a:r>
              <a:rPr kumimoji="1" lang="en-US" altLang="ja-JP" sz="2000" dirty="0"/>
              <a:t>Multi-AP Multi-Link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PHY-MAC entities are on different AP devices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MAC entities of APs cannot be coordinated directly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1800" dirty="0"/>
              <a:t>Supports of services in external network are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1800" dirty="0"/>
              <a:t>Only MAC entities of STA can be coordinated directly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37C71B-1CFD-43E8-866B-883ED901595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A77BB0-F83E-4242-A0DC-674F9EBF82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193B81-01F3-49F7-9053-7AAAC9D9ABEC}"/>
              </a:ext>
            </a:extLst>
          </p:cNvPr>
          <p:cNvSpPr txBox="1"/>
          <p:nvPr/>
        </p:nvSpPr>
        <p:spPr>
          <a:xfrm>
            <a:off x="3186463" y="2382869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213A0C-9087-498F-A925-6751029964C3}"/>
              </a:ext>
            </a:extLst>
          </p:cNvPr>
          <p:cNvSpPr txBox="1"/>
          <p:nvPr/>
        </p:nvSpPr>
        <p:spPr>
          <a:xfrm>
            <a:off x="3186463" y="2118843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DBBBC-3B5C-4E1F-82BA-A0D2639FAC11}"/>
              </a:ext>
            </a:extLst>
          </p:cNvPr>
          <p:cNvSpPr txBox="1"/>
          <p:nvPr/>
        </p:nvSpPr>
        <p:spPr>
          <a:xfrm>
            <a:off x="3889649" y="2382869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3BC70EC-B760-406F-872E-DA250DF6C28D}"/>
              </a:ext>
            </a:extLst>
          </p:cNvPr>
          <p:cNvSpPr txBox="1"/>
          <p:nvPr/>
        </p:nvSpPr>
        <p:spPr>
          <a:xfrm>
            <a:off x="3889649" y="2118843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4EC341-39D0-40C9-8E10-8616BC104BDE}"/>
              </a:ext>
            </a:extLst>
          </p:cNvPr>
          <p:cNvSpPr txBox="1"/>
          <p:nvPr/>
        </p:nvSpPr>
        <p:spPr>
          <a:xfrm>
            <a:off x="3187157" y="1960913"/>
            <a:ext cx="1177928" cy="1579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78403F-8704-4C32-BB8C-8A610E92AAD8}"/>
              </a:ext>
            </a:extLst>
          </p:cNvPr>
          <p:cNvSpPr txBox="1"/>
          <p:nvPr/>
        </p:nvSpPr>
        <p:spPr>
          <a:xfrm>
            <a:off x="3186463" y="2916822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83CD04-655D-4E4D-A0E0-C097FA5DD0CA}"/>
              </a:ext>
            </a:extLst>
          </p:cNvPr>
          <p:cNvSpPr txBox="1"/>
          <p:nvPr/>
        </p:nvSpPr>
        <p:spPr>
          <a:xfrm>
            <a:off x="3186463" y="3186748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F761A6C-441E-47F3-AB79-6702C3D2F988}"/>
              </a:ext>
            </a:extLst>
          </p:cNvPr>
          <p:cNvSpPr txBox="1"/>
          <p:nvPr/>
        </p:nvSpPr>
        <p:spPr>
          <a:xfrm>
            <a:off x="3889649" y="2916822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87C968D-2913-4937-97A4-4BEE2AC51B35}"/>
              </a:ext>
            </a:extLst>
          </p:cNvPr>
          <p:cNvSpPr txBox="1"/>
          <p:nvPr/>
        </p:nvSpPr>
        <p:spPr>
          <a:xfrm>
            <a:off x="3889649" y="3186748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FC4352-0B49-4BD1-A9FF-0D8CB5B2E89F}"/>
              </a:ext>
            </a:extLst>
          </p:cNvPr>
          <p:cNvSpPr txBox="1"/>
          <p:nvPr/>
        </p:nvSpPr>
        <p:spPr>
          <a:xfrm>
            <a:off x="3187157" y="3445902"/>
            <a:ext cx="1177928" cy="1579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A857AE66-ABC7-4C5B-A894-D33A1DE4547C}"/>
              </a:ext>
            </a:extLst>
          </p:cNvPr>
          <p:cNvCxnSpPr>
            <a:stCxn id="9" idx="2"/>
            <a:endCxn id="14" idx="0"/>
          </p:cNvCxnSpPr>
          <p:nvPr/>
        </p:nvCxnSpPr>
        <p:spPr bwMode="auto">
          <a:xfrm>
            <a:off x="3424181" y="2646894"/>
            <a:ext cx="0" cy="2699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843F978F-6AA0-4524-B262-22B06D8F0679}"/>
              </a:ext>
            </a:extLst>
          </p:cNvPr>
          <p:cNvCxnSpPr>
            <a:cxnSpLocks/>
            <a:stCxn id="11" idx="2"/>
            <a:endCxn id="16" idx="0"/>
          </p:cNvCxnSpPr>
          <p:nvPr/>
        </p:nvCxnSpPr>
        <p:spPr bwMode="auto">
          <a:xfrm>
            <a:off x="4127367" y="2646894"/>
            <a:ext cx="0" cy="2699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9929BDA-D7C3-4D19-A591-FF05A51A49E0}"/>
              </a:ext>
            </a:extLst>
          </p:cNvPr>
          <p:cNvSpPr txBox="1"/>
          <p:nvPr/>
        </p:nvSpPr>
        <p:spPr>
          <a:xfrm>
            <a:off x="1915909" y="1924319"/>
            <a:ext cx="91800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device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19D8D8A-FDC0-481A-B174-BE38D32F55D2}"/>
              </a:ext>
            </a:extLst>
          </p:cNvPr>
          <p:cNvSpPr txBox="1"/>
          <p:nvPr/>
        </p:nvSpPr>
        <p:spPr>
          <a:xfrm>
            <a:off x="1885754" y="3462518"/>
            <a:ext cx="10201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device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FBBAD59-7087-4FF2-892B-A7D348F43A0C}"/>
              </a:ext>
            </a:extLst>
          </p:cNvPr>
          <p:cNvSpPr/>
          <p:nvPr/>
        </p:nvSpPr>
        <p:spPr bwMode="auto">
          <a:xfrm>
            <a:off x="2999656" y="1847292"/>
            <a:ext cx="1512168" cy="9057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87EFE84-E38F-4DF0-BC81-419DF9532EB9}"/>
              </a:ext>
            </a:extLst>
          </p:cNvPr>
          <p:cNvSpPr/>
          <p:nvPr/>
        </p:nvSpPr>
        <p:spPr bwMode="auto">
          <a:xfrm>
            <a:off x="2999656" y="2862321"/>
            <a:ext cx="1512168" cy="9057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0E77FAD-7108-48B9-9694-EF0ED3047FD4}"/>
              </a:ext>
            </a:extLst>
          </p:cNvPr>
          <p:cNvSpPr txBox="1"/>
          <p:nvPr/>
        </p:nvSpPr>
        <p:spPr>
          <a:xfrm>
            <a:off x="7537175" y="2554762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DA8F6F9-9DBF-43B4-A26A-9F00A7DD07BC}"/>
              </a:ext>
            </a:extLst>
          </p:cNvPr>
          <p:cNvSpPr txBox="1"/>
          <p:nvPr/>
        </p:nvSpPr>
        <p:spPr>
          <a:xfrm>
            <a:off x="7537175" y="2290736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A6F6C9D-7BF0-48E6-B34A-7BF40DE5AFE7}"/>
              </a:ext>
            </a:extLst>
          </p:cNvPr>
          <p:cNvSpPr txBox="1"/>
          <p:nvPr/>
        </p:nvSpPr>
        <p:spPr>
          <a:xfrm>
            <a:off x="8906855" y="2544049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53E77DA-8536-4C71-8E97-FAC1C8B6E1E4}"/>
              </a:ext>
            </a:extLst>
          </p:cNvPr>
          <p:cNvSpPr txBox="1"/>
          <p:nvPr/>
        </p:nvSpPr>
        <p:spPr>
          <a:xfrm>
            <a:off x="8906855" y="2280023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4A786D0-37C4-44EE-826B-C9B81FB0DF4D}"/>
              </a:ext>
            </a:extLst>
          </p:cNvPr>
          <p:cNvSpPr txBox="1"/>
          <p:nvPr/>
        </p:nvSpPr>
        <p:spPr>
          <a:xfrm>
            <a:off x="7876350" y="3117993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84E895-4F4C-47A8-84B7-F4303AE27264}"/>
              </a:ext>
            </a:extLst>
          </p:cNvPr>
          <p:cNvSpPr txBox="1"/>
          <p:nvPr/>
        </p:nvSpPr>
        <p:spPr>
          <a:xfrm>
            <a:off x="7876350" y="3387919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D35E77F-4094-4CE6-AA7B-E22716951D50}"/>
              </a:ext>
            </a:extLst>
          </p:cNvPr>
          <p:cNvSpPr txBox="1"/>
          <p:nvPr/>
        </p:nvSpPr>
        <p:spPr>
          <a:xfrm>
            <a:off x="8579536" y="3117993"/>
            <a:ext cx="475436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07879DB-DE82-4A73-859D-E9C0214FACF6}"/>
              </a:ext>
            </a:extLst>
          </p:cNvPr>
          <p:cNvSpPr txBox="1"/>
          <p:nvPr/>
        </p:nvSpPr>
        <p:spPr>
          <a:xfrm>
            <a:off x="8579536" y="3387919"/>
            <a:ext cx="475436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8C19B9E-8C51-4C09-ABE4-E91FAC00DD94}"/>
              </a:ext>
            </a:extLst>
          </p:cNvPr>
          <p:cNvSpPr txBox="1"/>
          <p:nvPr/>
        </p:nvSpPr>
        <p:spPr>
          <a:xfrm>
            <a:off x="7877044" y="3647073"/>
            <a:ext cx="1177928" cy="1579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D119A9F6-73B7-4C36-A647-3F9AFC976E65}"/>
              </a:ext>
            </a:extLst>
          </p:cNvPr>
          <p:cNvCxnSpPr>
            <a:stCxn id="25" idx="2"/>
            <a:endCxn id="30" idx="0"/>
          </p:cNvCxnSpPr>
          <p:nvPr/>
        </p:nvCxnSpPr>
        <p:spPr bwMode="auto">
          <a:xfrm>
            <a:off x="7774893" y="2818787"/>
            <a:ext cx="339175" cy="2992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A98BB59-8BF6-4CA0-B632-2D2A4CC5E239}"/>
              </a:ext>
            </a:extLst>
          </p:cNvPr>
          <p:cNvCxnSpPr>
            <a:cxnSpLocks/>
            <a:stCxn id="27" idx="2"/>
            <a:endCxn id="32" idx="0"/>
          </p:cNvCxnSpPr>
          <p:nvPr/>
        </p:nvCxnSpPr>
        <p:spPr bwMode="auto">
          <a:xfrm flipH="1">
            <a:off x="8817254" y="2808074"/>
            <a:ext cx="327319" cy="3099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32B81E1-E173-41D9-8939-CE6C2727E35D}"/>
              </a:ext>
            </a:extLst>
          </p:cNvPr>
          <p:cNvSpPr txBox="1"/>
          <p:nvPr/>
        </p:nvSpPr>
        <p:spPr>
          <a:xfrm>
            <a:off x="6418305" y="2259758"/>
            <a:ext cx="91800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device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0323D18-A7D5-4350-94C1-787951150C5D}"/>
              </a:ext>
            </a:extLst>
          </p:cNvPr>
          <p:cNvSpPr txBox="1"/>
          <p:nvPr/>
        </p:nvSpPr>
        <p:spPr>
          <a:xfrm>
            <a:off x="6647327" y="3686836"/>
            <a:ext cx="10201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device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5CDBE98-4A98-46DA-B7FC-25A39B2DDEC9}"/>
              </a:ext>
            </a:extLst>
          </p:cNvPr>
          <p:cNvSpPr/>
          <p:nvPr/>
        </p:nvSpPr>
        <p:spPr bwMode="auto">
          <a:xfrm>
            <a:off x="7403267" y="2138775"/>
            <a:ext cx="743253" cy="7861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37E3C02-7F63-498C-B94C-9D81311D55B8}"/>
              </a:ext>
            </a:extLst>
          </p:cNvPr>
          <p:cNvSpPr/>
          <p:nvPr/>
        </p:nvSpPr>
        <p:spPr bwMode="auto">
          <a:xfrm>
            <a:off x="7689543" y="3063492"/>
            <a:ext cx="1512168" cy="9057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4383E0C-8A7B-4B3B-B45E-920969DFB7D2}"/>
              </a:ext>
            </a:extLst>
          </p:cNvPr>
          <p:cNvSpPr/>
          <p:nvPr/>
        </p:nvSpPr>
        <p:spPr bwMode="auto">
          <a:xfrm>
            <a:off x="8772947" y="2138775"/>
            <a:ext cx="743253" cy="7861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4857D3B-A044-404D-98A5-590CD3500935}"/>
              </a:ext>
            </a:extLst>
          </p:cNvPr>
          <p:cNvSpPr txBox="1"/>
          <p:nvPr/>
        </p:nvSpPr>
        <p:spPr>
          <a:xfrm>
            <a:off x="9549385" y="2267487"/>
            <a:ext cx="91800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device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6B43CF1F-343C-4FB8-90EC-098A3DB29FAB}"/>
              </a:ext>
            </a:extLst>
          </p:cNvPr>
          <p:cNvCxnSpPr>
            <a:cxnSpLocks/>
            <a:stCxn id="81" idx="2"/>
            <a:endCxn id="26" idx="0"/>
          </p:cNvCxnSpPr>
          <p:nvPr/>
        </p:nvCxnSpPr>
        <p:spPr bwMode="auto">
          <a:xfrm flipH="1">
            <a:off x="7774893" y="1928672"/>
            <a:ext cx="669918" cy="36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9797165-43AA-4D90-A13D-50D1D48D32D3}"/>
              </a:ext>
            </a:extLst>
          </p:cNvPr>
          <p:cNvCxnSpPr>
            <a:cxnSpLocks/>
            <a:stCxn id="81" idx="2"/>
            <a:endCxn id="28" idx="0"/>
          </p:cNvCxnSpPr>
          <p:nvPr/>
        </p:nvCxnSpPr>
        <p:spPr bwMode="auto">
          <a:xfrm>
            <a:off x="8444811" y="1928672"/>
            <a:ext cx="699762" cy="3513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CB1216ED-AD64-4C9E-B3AD-D07FF8DE64E6}"/>
              </a:ext>
            </a:extLst>
          </p:cNvPr>
          <p:cNvCxnSpPr/>
          <p:nvPr/>
        </p:nvCxnSpPr>
        <p:spPr bwMode="auto">
          <a:xfrm>
            <a:off x="3791744" y="1685305"/>
            <a:ext cx="0" cy="2699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899034FD-A5DE-46F0-9979-A2C67A083014}"/>
              </a:ext>
            </a:extLst>
          </p:cNvPr>
          <p:cNvCxnSpPr/>
          <p:nvPr/>
        </p:nvCxnSpPr>
        <p:spPr bwMode="auto">
          <a:xfrm>
            <a:off x="8444810" y="1444337"/>
            <a:ext cx="0" cy="2699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矢印: 左右 71">
            <a:extLst>
              <a:ext uri="{FF2B5EF4-FFF2-40B4-BE49-F238E27FC236}">
                <a16:creationId xmlns:a16="http://schemas.microsoft.com/office/drawing/2014/main" id="{00A78E70-B190-45DE-B178-A5AE750A00DC}"/>
              </a:ext>
            </a:extLst>
          </p:cNvPr>
          <p:cNvSpPr/>
          <p:nvPr/>
        </p:nvSpPr>
        <p:spPr bwMode="auto">
          <a:xfrm>
            <a:off x="3661899" y="2207469"/>
            <a:ext cx="227750" cy="157930"/>
          </a:xfrm>
          <a:prstGeom prst="left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矢印: 左右 72">
            <a:extLst>
              <a:ext uri="{FF2B5EF4-FFF2-40B4-BE49-F238E27FC236}">
                <a16:creationId xmlns:a16="http://schemas.microsoft.com/office/drawing/2014/main" id="{90BB2924-E7F7-445C-BBDE-052F404CF9EB}"/>
              </a:ext>
            </a:extLst>
          </p:cNvPr>
          <p:cNvSpPr/>
          <p:nvPr/>
        </p:nvSpPr>
        <p:spPr bwMode="auto">
          <a:xfrm>
            <a:off x="3661899" y="3239796"/>
            <a:ext cx="227750" cy="157930"/>
          </a:xfrm>
          <a:prstGeom prst="left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矢印: 左右 73">
            <a:extLst>
              <a:ext uri="{FF2B5EF4-FFF2-40B4-BE49-F238E27FC236}">
                <a16:creationId xmlns:a16="http://schemas.microsoft.com/office/drawing/2014/main" id="{C8BF2675-A5DC-47F2-A059-B42BC804BD36}"/>
              </a:ext>
            </a:extLst>
          </p:cNvPr>
          <p:cNvSpPr/>
          <p:nvPr/>
        </p:nvSpPr>
        <p:spPr bwMode="auto">
          <a:xfrm>
            <a:off x="8341857" y="3445902"/>
            <a:ext cx="227750" cy="157930"/>
          </a:xfrm>
          <a:prstGeom prst="left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0C4224F-9654-490D-BD64-331046ACB125}"/>
              </a:ext>
            </a:extLst>
          </p:cNvPr>
          <p:cNvSpPr txBox="1"/>
          <p:nvPr/>
        </p:nvSpPr>
        <p:spPr>
          <a:xfrm>
            <a:off x="7622851" y="1714265"/>
            <a:ext cx="1643919" cy="21440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(External service)</a:t>
            </a:r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111A5EE-8830-4F11-90D6-649A92CE1235}"/>
              </a:ext>
            </a:extLst>
          </p:cNvPr>
          <p:cNvSpPr txBox="1"/>
          <p:nvPr/>
        </p:nvSpPr>
        <p:spPr>
          <a:xfrm>
            <a:off x="4815339" y="1830390"/>
            <a:ext cx="185467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MLM: Multi-Link Management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F112723C-E7CB-49FE-9583-0BF50523644E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 bwMode="auto">
          <a:xfrm flipV="1">
            <a:off x="8012611" y="2412036"/>
            <a:ext cx="894244" cy="107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8E57B699-9493-4F48-AF29-56AAEEE89BC4}"/>
              </a:ext>
            </a:extLst>
          </p:cNvPr>
          <p:cNvSpPr txBox="1"/>
          <p:nvPr/>
        </p:nvSpPr>
        <p:spPr>
          <a:xfrm>
            <a:off x="5183086" y="2008430"/>
            <a:ext cx="57227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Datapath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A8E03346-41EA-4C51-9A8E-2B45CC9E6D30}"/>
              </a:ext>
            </a:extLst>
          </p:cNvPr>
          <p:cNvCxnSpPr>
            <a:cxnSpLocks/>
          </p:cNvCxnSpPr>
          <p:nvPr/>
        </p:nvCxnSpPr>
        <p:spPr bwMode="auto">
          <a:xfrm>
            <a:off x="4815339" y="2093068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0316751-9113-47EE-9EDF-6E3178C7779A}"/>
              </a:ext>
            </a:extLst>
          </p:cNvPr>
          <p:cNvSpPr/>
          <p:nvPr/>
        </p:nvSpPr>
        <p:spPr bwMode="auto">
          <a:xfrm>
            <a:off x="7494000" y="1627180"/>
            <a:ext cx="1854674" cy="35853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221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A978D-643B-46F5-ADEB-9804ECDE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78" y="685801"/>
            <a:ext cx="11057718" cy="594089"/>
          </a:xfrm>
        </p:spPr>
        <p:txBody>
          <a:bodyPr/>
          <a:lstStyle/>
          <a:p>
            <a:r>
              <a:rPr lang="en-US" altLang="ja-JP" dirty="0"/>
              <a:t>STA Driven Transmission</a:t>
            </a:r>
            <a:r>
              <a:rPr lang="ja-JP" altLang="en-US" dirty="0"/>
              <a:t> </a:t>
            </a:r>
            <a:r>
              <a:rPr lang="en-US" altLang="ja-JP" dirty="0"/>
              <a:t>Control for Multi-AP Multi-Link</a:t>
            </a:r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0EB273-FB83-46A3-8D3D-D50FD24817F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235E7C-594A-4088-AECB-DEAFD7FC4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9C0576E-6468-4D75-ADBE-69EA0D2CA50B}"/>
              </a:ext>
            </a:extLst>
          </p:cNvPr>
          <p:cNvSpPr/>
          <p:nvPr/>
        </p:nvSpPr>
        <p:spPr>
          <a:xfrm>
            <a:off x="767408" y="1351565"/>
            <a:ext cx="111846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For downlink transmission, STA needs to drive transmission of APs since MAC entities of APs cannot  be coordinated directly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For efficient use of multi-link capacity, duplicated transmission between links must be reduced</a:t>
            </a:r>
          </a:p>
        </p:txBody>
      </p:sp>
      <p:sp>
        <p:nvSpPr>
          <p:cNvPr id="55" name="コンテンツ プレースホルダー 3">
            <a:extLst>
              <a:ext uri="{FF2B5EF4-FFF2-40B4-BE49-F238E27FC236}">
                <a16:creationId xmlns:a16="http://schemas.microsoft.com/office/drawing/2014/main" id="{75005CDB-A8D5-4C0F-825B-D928AD73C7D9}"/>
              </a:ext>
            </a:extLst>
          </p:cNvPr>
          <p:cNvSpPr txBox="1">
            <a:spLocks/>
          </p:cNvSpPr>
          <p:nvPr/>
        </p:nvSpPr>
        <p:spPr>
          <a:xfrm>
            <a:off x="5308111" y="2407537"/>
            <a:ext cx="6476518" cy="424885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1800" kern="0" dirty="0"/>
              <a:t>Downlink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1800" b="0" kern="0" dirty="0"/>
              <a:t>(External coordination service configures multi-link session)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External allocation service allocates traffic to APs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1400" kern="0" dirty="0"/>
              <a:t>Large number of packets are arrived in a short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Each AP transmits frames so that the transmission frames may not be duplicated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1400" kern="0" dirty="0"/>
              <a:t>Details to be presented in next contribution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1800" u="sng" kern="0" dirty="0"/>
              <a:t>MAC</a:t>
            </a:r>
            <a:r>
              <a:rPr lang="ja-JP" altLang="en-US" sz="1800" u="sng" kern="0" dirty="0"/>
              <a:t> </a:t>
            </a:r>
            <a:r>
              <a:rPr lang="en-US" altLang="ja-JP" sz="1800" u="sng" kern="0" dirty="0"/>
              <a:t>entities of STA share context of received frames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1800" u="sng" kern="0" dirty="0"/>
              <a:t>STA sends the context to APs using Ack(BA)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1800" u="sng" kern="0" dirty="0"/>
              <a:t>Each MAC of AP controls transmission frames and queue according to the context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ja-JP" sz="1400" kern="0" dirty="0"/>
              <a:t>MAC deletes frames which have been received by STA via another link</a:t>
            </a:r>
            <a:endParaRPr lang="ja-JP" altLang="en-US" sz="1400" kern="0" dirty="0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5D0C961-E4A6-4C31-AF52-5C1AFF595133}"/>
              </a:ext>
            </a:extLst>
          </p:cNvPr>
          <p:cNvSpPr/>
          <p:nvPr/>
        </p:nvSpPr>
        <p:spPr>
          <a:xfrm>
            <a:off x="1226922" y="4035379"/>
            <a:ext cx="1456196" cy="190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C963799-53CD-4CD0-BAE0-AC7992DE6CEB}"/>
              </a:ext>
            </a:extLst>
          </p:cNvPr>
          <p:cNvSpPr/>
          <p:nvPr/>
        </p:nvSpPr>
        <p:spPr>
          <a:xfrm>
            <a:off x="3328900" y="4034516"/>
            <a:ext cx="1456196" cy="190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円弧 57">
            <a:extLst>
              <a:ext uri="{FF2B5EF4-FFF2-40B4-BE49-F238E27FC236}">
                <a16:creationId xmlns:a16="http://schemas.microsoft.com/office/drawing/2014/main" id="{5FDFCDDE-E3D2-4EE5-977E-CB363650174F}"/>
              </a:ext>
            </a:extLst>
          </p:cNvPr>
          <p:cNvSpPr/>
          <p:nvPr/>
        </p:nvSpPr>
        <p:spPr>
          <a:xfrm>
            <a:off x="1480913" y="4154839"/>
            <a:ext cx="567903" cy="1152000"/>
          </a:xfrm>
          <a:prstGeom prst="arc">
            <a:avLst>
              <a:gd name="adj1" fmla="val 6353166"/>
              <a:gd name="adj2" fmla="val 15140308"/>
            </a:avLst>
          </a:prstGeom>
          <a:ln w="19050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円弧 58">
            <a:extLst>
              <a:ext uri="{FF2B5EF4-FFF2-40B4-BE49-F238E27FC236}">
                <a16:creationId xmlns:a16="http://schemas.microsoft.com/office/drawing/2014/main" id="{FB3C885B-3104-4D8D-A0B9-3E7F21C5AF97}"/>
              </a:ext>
            </a:extLst>
          </p:cNvPr>
          <p:cNvSpPr/>
          <p:nvPr/>
        </p:nvSpPr>
        <p:spPr>
          <a:xfrm rot="10800000">
            <a:off x="1900109" y="4154839"/>
            <a:ext cx="567903" cy="1152000"/>
          </a:xfrm>
          <a:prstGeom prst="arc">
            <a:avLst>
              <a:gd name="adj1" fmla="val 6353166"/>
              <a:gd name="adj2" fmla="val 15140308"/>
            </a:avLst>
          </a:prstGeom>
          <a:ln w="19050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7F84EC12-91AA-4580-B57A-1AF310BB75C2}"/>
              </a:ext>
            </a:extLst>
          </p:cNvPr>
          <p:cNvSpPr/>
          <p:nvPr/>
        </p:nvSpPr>
        <p:spPr>
          <a:xfrm>
            <a:off x="2055654" y="4575167"/>
            <a:ext cx="799481" cy="166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BA:1,2,3,4</a:t>
            </a:r>
            <a:endParaRPr kumimoji="1" lang="ja-JP" alt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A5670237-5A06-4B1B-929E-7E576939AEFE}"/>
              </a:ext>
            </a:extLst>
          </p:cNvPr>
          <p:cNvSpPr/>
          <p:nvPr/>
        </p:nvSpPr>
        <p:spPr>
          <a:xfrm>
            <a:off x="1223925" y="4689638"/>
            <a:ext cx="411559" cy="166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円弧 61">
            <a:extLst>
              <a:ext uri="{FF2B5EF4-FFF2-40B4-BE49-F238E27FC236}">
                <a16:creationId xmlns:a16="http://schemas.microsoft.com/office/drawing/2014/main" id="{081881E9-7084-40C2-AF4B-7F7EAED9D57D}"/>
              </a:ext>
            </a:extLst>
          </p:cNvPr>
          <p:cNvSpPr/>
          <p:nvPr/>
        </p:nvSpPr>
        <p:spPr>
          <a:xfrm>
            <a:off x="3544913" y="4154839"/>
            <a:ext cx="567903" cy="1152000"/>
          </a:xfrm>
          <a:prstGeom prst="arc">
            <a:avLst>
              <a:gd name="adj1" fmla="val 6353166"/>
              <a:gd name="adj2" fmla="val 15140308"/>
            </a:avLst>
          </a:prstGeom>
          <a:ln w="19050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円弧 62">
            <a:extLst>
              <a:ext uri="{FF2B5EF4-FFF2-40B4-BE49-F238E27FC236}">
                <a16:creationId xmlns:a16="http://schemas.microsoft.com/office/drawing/2014/main" id="{40C2EE20-3660-486C-9CF9-BE3CFCBD5F3F}"/>
              </a:ext>
            </a:extLst>
          </p:cNvPr>
          <p:cNvSpPr/>
          <p:nvPr/>
        </p:nvSpPr>
        <p:spPr>
          <a:xfrm rot="10800000">
            <a:off x="4018352" y="4154839"/>
            <a:ext cx="567903" cy="1152000"/>
          </a:xfrm>
          <a:prstGeom prst="arc">
            <a:avLst>
              <a:gd name="adj1" fmla="val 6353166"/>
              <a:gd name="adj2" fmla="val 15140308"/>
            </a:avLst>
          </a:prstGeom>
          <a:ln w="19050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E01D50DF-7CE3-48C9-892D-45D6B268E85D}"/>
              </a:ext>
            </a:extLst>
          </p:cNvPr>
          <p:cNvSpPr/>
          <p:nvPr/>
        </p:nvSpPr>
        <p:spPr>
          <a:xfrm>
            <a:off x="3346071" y="4689638"/>
            <a:ext cx="411559" cy="166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AAE569F1-5E0A-4381-932D-34C209E0C019}"/>
              </a:ext>
            </a:extLst>
          </p:cNvPr>
          <p:cNvSpPr/>
          <p:nvPr/>
        </p:nvSpPr>
        <p:spPr>
          <a:xfrm>
            <a:off x="1055440" y="3140396"/>
            <a:ext cx="1799160" cy="12292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CA79449-30AC-4738-BD66-0EA4B04244A9}"/>
              </a:ext>
            </a:extLst>
          </p:cNvPr>
          <p:cNvSpPr/>
          <p:nvPr/>
        </p:nvSpPr>
        <p:spPr>
          <a:xfrm>
            <a:off x="1223925" y="4460187"/>
            <a:ext cx="411559" cy="166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759914BB-BFD5-4422-B474-3347A60AB596}"/>
              </a:ext>
            </a:extLst>
          </p:cNvPr>
          <p:cNvSpPr/>
          <p:nvPr/>
        </p:nvSpPr>
        <p:spPr>
          <a:xfrm>
            <a:off x="3346071" y="4460187"/>
            <a:ext cx="411559" cy="166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80028FA8-7E03-44CE-A616-13E9367BAB46}"/>
              </a:ext>
            </a:extLst>
          </p:cNvPr>
          <p:cNvSpPr/>
          <p:nvPr/>
        </p:nvSpPr>
        <p:spPr>
          <a:xfrm>
            <a:off x="4157096" y="4575167"/>
            <a:ext cx="799481" cy="166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BA:1,2,3,4</a:t>
            </a:r>
            <a:endParaRPr kumimoji="1" lang="ja-JP" alt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23022D5C-613D-4DF6-8D1E-B66BE748DD22}"/>
              </a:ext>
            </a:extLst>
          </p:cNvPr>
          <p:cNvSpPr/>
          <p:nvPr/>
        </p:nvSpPr>
        <p:spPr>
          <a:xfrm>
            <a:off x="1055440" y="4971519"/>
            <a:ext cx="3901137" cy="12292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206AEAEF-5F52-4C4C-8694-ED67006D47B4}"/>
              </a:ext>
            </a:extLst>
          </p:cNvPr>
          <p:cNvSpPr/>
          <p:nvPr/>
        </p:nvSpPr>
        <p:spPr>
          <a:xfrm>
            <a:off x="1226922" y="5231633"/>
            <a:ext cx="1456196" cy="190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C63ADBFC-DFAB-42C6-A8A7-90A710018FAB}"/>
              </a:ext>
            </a:extLst>
          </p:cNvPr>
          <p:cNvSpPr/>
          <p:nvPr/>
        </p:nvSpPr>
        <p:spPr>
          <a:xfrm>
            <a:off x="3328900" y="5240117"/>
            <a:ext cx="1456196" cy="190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887E4D5B-9F04-471F-9646-C33EA97A9632}"/>
              </a:ext>
            </a:extLst>
          </p:cNvPr>
          <p:cNvSpPr/>
          <p:nvPr/>
        </p:nvSpPr>
        <p:spPr>
          <a:xfrm>
            <a:off x="1226921" y="5833352"/>
            <a:ext cx="3556499" cy="1581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Reorder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6CFC4E1-FD3C-429C-9F64-24E5E143C7AB}"/>
              </a:ext>
            </a:extLst>
          </p:cNvPr>
          <p:cNvSpPr/>
          <p:nvPr/>
        </p:nvSpPr>
        <p:spPr>
          <a:xfrm>
            <a:off x="1226922" y="5464582"/>
            <a:ext cx="1456196" cy="3228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36F9335A-E231-4F76-B7BC-EB11E9510B2A}"/>
              </a:ext>
            </a:extLst>
          </p:cNvPr>
          <p:cNvSpPr/>
          <p:nvPr/>
        </p:nvSpPr>
        <p:spPr>
          <a:xfrm>
            <a:off x="3328900" y="5473832"/>
            <a:ext cx="1456196" cy="3228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EA151C0A-A266-46A0-BFEB-8B4E6B926ACD}"/>
              </a:ext>
            </a:extLst>
          </p:cNvPr>
          <p:cNvSpPr/>
          <p:nvPr/>
        </p:nvSpPr>
        <p:spPr>
          <a:xfrm>
            <a:off x="2558716" y="5512312"/>
            <a:ext cx="894586" cy="253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 Context</a:t>
            </a:r>
            <a:endParaRPr kumimoji="1" lang="ja-JP" altLang="en-US" sz="1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2ADB9B0B-C969-4151-9B38-C28EB34A83FA}"/>
              </a:ext>
            </a:extLst>
          </p:cNvPr>
          <p:cNvSpPr/>
          <p:nvPr/>
        </p:nvSpPr>
        <p:spPr>
          <a:xfrm>
            <a:off x="3157418" y="3140396"/>
            <a:ext cx="1799160" cy="12292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E0AD17B8-AA59-4516-93C1-7BE2E5F87F0A}"/>
              </a:ext>
            </a:extLst>
          </p:cNvPr>
          <p:cNvCxnSpPr>
            <a:cxnSpLocks/>
          </p:cNvCxnSpPr>
          <p:nvPr/>
        </p:nvCxnSpPr>
        <p:spPr>
          <a:xfrm>
            <a:off x="3005170" y="5980582"/>
            <a:ext cx="837" cy="180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808C9C65-D9DE-4C10-8971-2FE8885CFF7F}"/>
              </a:ext>
            </a:extLst>
          </p:cNvPr>
          <p:cNvSpPr/>
          <p:nvPr/>
        </p:nvSpPr>
        <p:spPr>
          <a:xfrm>
            <a:off x="1225246" y="3379325"/>
            <a:ext cx="1456196" cy="5842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84675C63-5A19-4C77-8961-B9D16B0E2C97}"/>
              </a:ext>
            </a:extLst>
          </p:cNvPr>
          <p:cNvSpPr/>
          <p:nvPr/>
        </p:nvSpPr>
        <p:spPr>
          <a:xfrm>
            <a:off x="3327224" y="3379325"/>
            <a:ext cx="1456196" cy="593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BACF9001-3B80-4C55-9298-4B7772073137}"/>
              </a:ext>
            </a:extLst>
          </p:cNvPr>
          <p:cNvSpPr/>
          <p:nvPr/>
        </p:nvSpPr>
        <p:spPr>
          <a:xfrm>
            <a:off x="2501070" y="2724663"/>
            <a:ext cx="1068832" cy="177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3EE25C5A-F3E2-460B-9728-AE00B5027251}"/>
              </a:ext>
            </a:extLst>
          </p:cNvPr>
          <p:cNvCxnSpPr>
            <a:cxnSpLocks/>
            <a:stCxn id="80" idx="2"/>
            <a:endCxn id="78" idx="0"/>
          </p:cNvCxnSpPr>
          <p:nvPr/>
        </p:nvCxnSpPr>
        <p:spPr>
          <a:xfrm flipH="1">
            <a:off x="1953344" y="2902201"/>
            <a:ext cx="1082142" cy="4771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C2949295-EEC9-4291-8402-C69B1B4B1157}"/>
              </a:ext>
            </a:extLst>
          </p:cNvPr>
          <p:cNvCxnSpPr>
            <a:cxnSpLocks/>
            <a:stCxn id="80" idx="2"/>
            <a:endCxn id="79" idx="0"/>
          </p:cNvCxnSpPr>
          <p:nvPr/>
        </p:nvCxnSpPr>
        <p:spPr>
          <a:xfrm>
            <a:off x="3035486" y="2902201"/>
            <a:ext cx="1019836" cy="4771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A40E8433-BB6C-4B69-BC2C-553B0442FB9C}"/>
              </a:ext>
            </a:extLst>
          </p:cNvPr>
          <p:cNvCxnSpPr>
            <a:cxnSpLocks/>
            <a:endCxn id="80" idx="0"/>
          </p:cNvCxnSpPr>
          <p:nvPr/>
        </p:nvCxnSpPr>
        <p:spPr>
          <a:xfrm>
            <a:off x="3035486" y="2396748"/>
            <a:ext cx="0" cy="3279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F2BAB911-7AC8-46C9-819C-57E940ED4D65}"/>
              </a:ext>
            </a:extLst>
          </p:cNvPr>
          <p:cNvSpPr/>
          <p:nvPr/>
        </p:nvSpPr>
        <p:spPr>
          <a:xfrm>
            <a:off x="1931644" y="3785329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6804EE4C-1AEB-4731-AACE-711C1B147647}"/>
              </a:ext>
            </a:extLst>
          </p:cNvPr>
          <p:cNvSpPr/>
          <p:nvPr/>
        </p:nvSpPr>
        <p:spPr>
          <a:xfrm>
            <a:off x="1931644" y="3665865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9086AAE2-01D8-4801-81DD-8F912647A2B8}"/>
              </a:ext>
            </a:extLst>
          </p:cNvPr>
          <p:cNvSpPr/>
          <p:nvPr/>
        </p:nvSpPr>
        <p:spPr>
          <a:xfrm>
            <a:off x="1931644" y="3546400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7EF3C431-A6AF-47EE-8EBF-F298BA118175}"/>
              </a:ext>
            </a:extLst>
          </p:cNvPr>
          <p:cNvSpPr/>
          <p:nvPr/>
        </p:nvSpPr>
        <p:spPr>
          <a:xfrm>
            <a:off x="1931644" y="3426935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48E28E7D-0B31-45E3-8533-C055BC78B853}"/>
              </a:ext>
            </a:extLst>
          </p:cNvPr>
          <p:cNvCxnSpPr>
            <a:cxnSpLocks/>
          </p:cNvCxnSpPr>
          <p:nvPr/>
        </p:nvCxnSpPr>
        <p:spPr>
          <a:xfrm flipH="1" flipV="1">
            <a:off x="1988794" y="3449610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D152EE7D-9FAB-48F9-8655-57450B009062}"/>
              </a:ext>
            </a:extLst>
          </p:cNvPr>
          <p:cNvCxnSpPr>
            <a:cxnSpLocks/>
          </p:cNvCxnSpPr>
          <p:nvPr/>
        </p:nvCxnSpPr>
        <p:spPr>
          <a:xfrm flipH="1" flipV="1">
            <a:off x="1988794" y="3572377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0061D1B-3BB5-4B11-9398-7E1C5F7137D8}"/>
              </a:ext>
            </a:extLst>
          </p:cNvPr>
          <p:cNvCxnSpPr>
            <a:cxnSpLocks/>
          </p:cNvCxnSpPr>
          <p:nvPr/>
        </p:nvCxnSpPr>
        <p:spPr>
          <a:xfrm flipH="1" flipV="1">
            <a:off x="1988794" y="3695144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F5E2EE01-7DFD-42C8-984C-F44BF55D06A9}"/>
              </a:ext>
            </a:extLst>
          </p:cNvPr>
          <p:cNvCxnSpPr>
            <a:cxnSpLocks/>
          </p:cNvCxnSpPr>
          <p:nvPr/>
        </p:nvCxnSpPr>
        <p:spPr>
          <a:xfrm flipH="1" flipV="1">
            <a:off x="1988794" y="3817910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C8582CCD-932A-4E90-BDD1-E469A35858C6}"/>
              </a:ext>
            </a:extLst>
          </p:cNvPr>
          <p:cNvSpPr/>
          <p:nvPr/>
        </p:nvSpPr>
        <p:spPr>
          <a:xfrm>
            <a:off x="4100435" y="3800453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EAB5D331-6770-46C3-A1BC-950F2D301605}"/>
              </a:ext>
            </a:extLst>
          </p:cNvPr>
          <p:cNvSpPr/>
          <p:nvPr/>
        </p:nvSpPr>
        <p:spPr>
          <a:xfrm>
            <a:off x="4100435" y="3680989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5F70ABA0-AFA7-48C3-9BE5-4E653EC342D8}"/>
              </a:ext>
            </a:extLst>
          </p:cNvPr>
          <p:cNvSpPr/>
          <p:nvPr/>
        </p:nvSpPr>
        <p:spPr>
          <a:xfrm>
            <a:off x="4100435" y="3561524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DB713C77-8A72-4384-ACAF-47B85F3FB0FA}"/>
              </a:ext>
            </a:extLst>
          </p:cNvPr>
          <p:cNvSpPr/>
          <p:nvPr/>
        </p:nvSpPr>
        <p:spPr>
          <a:xfrm>
            <a:off x="4100435" y="3442059"/>
            <a:ext cx="432364" cy="1215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DB954CD8-76D1-4B75-94EB-FEB7FD483AEB}"/>
              </a:ext>
            </a:extLst>
          </p:cNvPr>
          <p:cNvCxnSpPr>
            <a:cxnSpLocks/>
          </p:cNvCxnSpPr>
          <p:nvPr/>
        </p:nvCxnSpPr>
        <p:spPr>
          <a:xfrm flipH="1" flipV="1">
            <a:off x="4157585" y="3464734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E4FEC6C3-87AF-4B7C-9A59-8ADA64DAF150}"/>
              </a:ext>
            </a:extLst>
          </p:cNvPr>
          <p:cNvCxnSpPr>
            <a:cxnSpLocks/>
          </p:cNvCxnSpPr>
          <p:nvPr/>
        </p:nvCxnSpPr>
        <p:spPr>
          <a:xfrm flipH="1" flipV="1">
            <a:off x="4157585" y="3587501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B879D803-FB10-448C-B31B-795253BF66A8}"/>
              </a:ext>
            </a:extLst>
          </p:cNvPr>
          <p:cNvCxnSpPr>
            <a:cxnSpLocks/>
          </p:cNvCxnSpPr>
          <p:nvPr/>
        </p:nvCxnSpPr>
        <p:spPr>
          <a:xfrm flipH="1" flipV="1">
            <a:off x="4157585" y="3710268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29EEA275-F868-43C4-8F8A-B9EC179BE31F}"/>
              </a:ext>
            </a:extLst>
          </p:cNvPr>
          <p:cNvCxnSpPr>
            <a:cxnSpLocks/>
          </p:cNvCxnSpPr>
          <p:nvPr/>
        </p:nvCxnSpPr>
        <p:spPr>
          <a:xfrm flipH="1" flipV="1">
            <a:off x="4157585" y="3833034"/>
            <a:ext cx="288000" cy="72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30BA6A25-084F-42F0-A132-FA744E1EC00A}"/>
              </a:ext>
            </a:extLst>
          </p:cNvPr>
          <p:cNvSpPr/>
          <p:nvPr/>
        </p:nvSpPr>
        <p:spPr>
          <a:xfrm>
            <a:off x="1055440" y="2593476"/>
            <a:ext cx="2840494" cy="385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70C656CC-CB5A-448C-A11B-226960D3167D}"/>
              </a:ext>
            </a:extLst>
          </p:cNvPr>
          <p:cNvSpPr/>
          <p:nvPr/>
        </p:nvSpPr>
        <p:spPr>
          <a:xfrm>
            <a:off x="1207962" y="2726661"/>
            <a:ext cx="1068832" cy="1775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  <a:endParaRPr kumimoji="1" lang="ja-JP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CE90661A-C6A7-428E-81D0-ABF47349CE6E}"/>
              </a:ext>
            </a:extLst>
          </p:cNvPr>
          <p:cNvCxnSpPr/>
          <p:nvPr/>
        </p:nvCxnSpPr>
        <p:spPr bwMode="auto">
          <a:xfrm>
            <a:off x="1559496" y="2902201"/>
            <a:ext cx="0" cy="477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49C74144-4B32-4F7C-8EB2-33A408BBB2FA}"/>
              </a:ext>
            </a:extLst>
          </p:cNvPr>
          <p:cNvCxnSpPr>
            <a:cxnSpLocks/>
            <a:stCxn id="107" idx="2"/>
          </p:cNvCxnSpPr>
          <p:nvPr/>
        </p:nvCxnSpPr>
        <p:spPr bwMode="auto">
          <a:xfrm>
            <a:off x="1742378" y="2904199"/>
            <a:ext cx="1612205" cy="5842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4F0DAF27-17F2-4435-ADD7-108B172E97E7}"/>
              </a:ext>
            </a:extLst>
          </p:cNvPr>
          <p:cNvCxnSpPr>
            <a:cxnSpLocks/>
            <a:stCxn id="107" idx="3"/>
            <a:endCxn id="80" idx="1"/>
          </p:cNvCxnSpPr>
          <p:nvPr/>
        </p:nvCxnSpPr>
        <p:spPr bwMode="auto">
          <a:xfrm flipV="1">
            <a:off x="2276794" y="2813432"/>
            <a:ext cx="224276" cy="19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3527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07EEA0-CD74-49F2-B7D1-675BF00A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8F4F3C-473B-4BBA-A3F3-61D32356D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Multi-Link aggregation is potentially capable of</a:t>
            </a:r>
            <a:r>
              <a:rPr lang="ja-JP" altLang="en-US" sz="2000" dirty="0"/>
              <a:t> </a:t>
            </a:r>
            <a:r>
              <a:rPr lang="en-US" altLang="ja-JP" sz="2000" dirty="0"/>
              <a:t>realizing</a:t>
            </a:r>
            <a:r>
              <a:rPr lang="ja-JP" altLang="en-US" sz="2000" dirty="0"/>
              <a:t> </a:t>
            </a:r>
            <a:r>
              <a:rPr lang="en-US" altLang="ja-JP" sz="2000" dirty="0"/>
              <a:t>stable real-time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To maintain total link capacity over time and efficient use of the total link capacity are 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Expansion of Multi-Link to Multi-AP is effective to maintain enough total link capacity</a:t>
            </a:r>
            <a:r>
              <a:rPr lang="en-US" altLang="ja-JP" sz="2000" dirty="0"/>
              <a:t> </a:t>
            </a: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Multi-AP Multi-Link, STA needs to </a:t>
            </a:r>
            <a:r>
              <a:rPr kumimoji="1" lang="en-US" altLang="ja-JP" sz="2000" dirty="0"/>
              <a:t>drive transmission of APs since </a:t>
            </a:r>
            <a:r>
              <a:rPr lang="en-US" altLang="ja-JP" sz="2000" dirty="0"/>
              <a:t>MAC entity of each AP cannot be coordinated directly </a:t>
            </a: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For efficient use of the total link capacity, duplicated transmission must be avoided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Shared feedback from STA enables APs to reduce duplicated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More details will be proposed in the next contribution 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8BE510-528E-40BE-AF28-31D0ABAB6C1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919EB8-B770-4F12-918B-7B9E57CAD7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87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A61FEDA7-C2E1-4CAF-A5EA-62C3FDA1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0E379CB-91ED-414A-BECE-28553AA45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54207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sz="2400" dirty="0"/>
              <a:t>[1] 802.11-19/760r1 Multi-Band Opinion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400" dirty="0"/>
              <a:t>[2] 802.11-19/773r7 Multi-link Operation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400" dirty="0"/>
              <a:t>[3] 802.11-19/1101r1 Conditional Packet Duplication in Multiple Link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400" dirty="0"/>
              <a:t>[4] 802.11-19/1144r4 Channel Access for Multi-link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1"/>
                </a:solidFill>
                <a:ea typeface="굴림" panose="020B0600000101010101" pitchFamily="50" charset="-127"/>
              </a:rPr>
              <a:t>[5] </a:t>
            </a:r>
            <a:r>
              <a:rPr lang="en-US" altLang="ko-KR" sz="2400" dirty="0"/>
              <a:t>802.11-18/2009r6 RTA report draft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4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800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EC46DA-5466-4D6A-BBAA-929AFD1627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FACA3E-E0BB-4E0D-A572-36ABE198E34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Yoshihisa Kondo, ATR</a:t>
            </a:r>
          </a:p>
        </p:txBody>
      </p:sp>
    </p:spTree>
    <p:extLst>
      <p:ext uri="{BB962C8B-B14F-4D97-AF65-F5344CB8AC3E}">
        <p14:creationId xmlns:p14="http://schemas.microsoft.com/office/powerpoint/2010/main" val="407793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21339</TotalTime>
  <Words>970</Words>
  <Application>Microsoft Macintosh PowerPoint</Application>
  <PresentationFormat>ワイド画面</PresentationFormat>
  <Paragraphs>209</Paragraphs>
  <Slides>9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Office テーマ</vt:lpstr>
      <vt:lpstr>Discussion on Expansion of Multi-Link Aggregation to Multi-AP  </vt:lpstr>
      <vt:lpstr>Background</vt:lpstr>
      <vt:lpstr>Discussion on Multi-Link for real-time applications </vt:lpstr>
      <vt:lpstr>Discussion on Multi-Link for real-time applications (Cont.)</vt:lpstr>
      <vt:lpstr>Discussion on Multi-AP Expansion</vt:lpstr>
      <vt:lpstr>Difference between Single-AP Multi-Link and Multi-AP Multi-Link</vt:lpstr>
      <vt:lpstr>STA Driven Transmission Control for Multi-AP Multi-Link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Kondo</dc:creator>
  <cp:lastModifiedBy>近藤良久</cp:lastModifiedBy>
  <cp:revision>188</cp:revision>
  <cp:lastPrinted>2019-11-15T02:38:54Z</cp:lastPrinted>
  <dcterms:created xsi:type="dcterms:W3CDTF">2019-09-24T00:32:54Z</dcterms:created>
  <dcterms:modified xsi:type="dcterms:W3CDTF">2020-01-11T22:05:44Z</dcterms:modified>
</cp:coreProperties>
</file>