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73" r:id="rId4"/>
    <p:sldId id="283" r:id="rId5"/>
    <p:sldId id="284" r:id="rId6"/>
    <p:sldId id="282" r:id="rId7"/>
    <p:sldId id="279" r:id="rId8"/>
    <p:sldId id="280" r:id="rId9"/>
    <p:sldId id="268" r:id="rId10"/>
    <p:sldId id="276" r:id="rId11"/>
    <p:sldId id="27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69" d="100"/>
          <a:sy n="69" d="100"/>
        </p:scale>
        <p:origin x="109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802.11-20/0034r0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Grouping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2020-1-7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754979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Yunbo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Yifan</a:t>
                      </a:r>
                      <a:r>
                        <a:rPr lang="en-US" sz="1200" baseline="0" dirty="0" smtClean="0"/>
                        <a:t> Zhou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Yiqing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support to have a link grouping based channel access method for multi-link operation in </a:t>
            </a:r>
            <a:r>
              <a:rPr lang="en-US" altLang="zh-CN" dirty="0" err="1" smtClean="0"/>
              <a:t>TGbe</a:t>
            </a:r>
            <a:r>
              <a:rPr lang="en-US" altLang="zh-CN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211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1</a:t>
            </a:r>
            <a:r>
              <a:rPr lang="en-US" altLang="zh-CN" dirty="0" smtClean="0"/>
              <a:t>] </a:t>
            </a:r>
            <a:r>
              <a:rPr lang="en-US" altLang="zh-CN" dirty="0"/>
              <a:t>11-19-1116-04-00be-channel-access-in-multi-band-operation</a:t>
            </a:r>
            <a:endParaRPr lang="en-US" altLang="zh-CN" dirty="0" smtClean="0"/>
          </a:p>
          <a:p>
            <a:pPr marL="0" lvl="1" indent="0"/>
            <a:r>
              <a:rPr lang="en-US" altLang="zh-CN" dirty="0" smtClean="0"/>
              <a:t>[2] 11-19-1548-01-00be-channel-access-design-for-synchronized-multi-links</a:t>
            </a:r>
          </a:p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3] 11-19-1541-01-00be-performance-aspects-of-multi-link-operations-with-constraints</a:t>
            </a:r>
            <a:endParaRPr lang="en-US" altLang="zh-CN" dirty="0" smtClean="0"/>
          </a:p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4] 11-19-1546-00-00be-legacy-performance-impact-on-multi-link-operation</a:t>
            </a:r>
            <a:endParaRPr lang="en-US" altLang="zh-CN" dirty="0" smtClean="0"/>
          </a:p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5] </a:t>
            </a:r>
            <a:r>
              <a:rPr lang="en-US" altLang="zh-CN" dirty="0" smtClean="0"/>
              <a:t>11-19-1405-07-00be-multi-link-operation-channel-access-discussion</a:t>
            </a:r>
          </a:p>
          <a:p>
            <a:pPr marL="0" lvl="1" indent="0"/>
            <a:r>
              <a:rPr lang="en-US" altLang="zh-CN" dirty="0"/>
              <a:t>[6] 11-19-1916-00-00be-mlo-asynch-qsynch-synch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106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channel access scheme for multi-link transmission has been discussed in many contributions [1-6].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Several channel access modes are proposed: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dirty="0" err="1" smtClean="0"/>
              <a:t>Asynchronzied</a:t>
            </a:r>
            <a:r>
              <a:rPr lang="en-US" altLang="zh-CN" sz="1200" b="0" dirty="0" smtClean="0"/>
              <a:t> channel access mode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Synchronized channel access mode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dirty="0" smtClean="0"/>
              <a:t>Quasi-</a:t>
            </a:r>
            <a:r>
              <a:rPr lang="en-US" altLang="zh-CN" sz="1200" b="0" dirty="0" err="1" smtClean="0"/>
              <a:t>asynchronized</a:t>
            </a:r>
            <a:r>
              <a:rPr lang="en-US" altLang="zh-CN" sz="1200" b="0" dirty="0" smtClean="0"/>
              <a:t> channel access mode</a:t>
            </a:r>
            <a:endParaRPr lang="en-US" altLang="zh-CN" sz="1200" b="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Different channel access modes are suitable for different type of </a:t>
            </a:r>
            <a:r>
              <a:rPr lang="en-US" altLang="zh-CN" sz="1600" b="0" dirty="0"/>
              <a:t>devices</a:t>
            </a:r>
            <a:endParaRPr lang="en-US" altLang="zh-CN" sz="16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For STR capable multi-link devices (MLDs), </a:t>
            </a:r>
            <a:r>
              <a:rPr lang="en-US" altLang="zh-CN" sz="1600" b="0" dirty="0" err="1" smtClean="0"/>
              <a:t>asynchronized</a:t>
            </a:r>
            <a:r>
              <a:rPr lang="en-US" altLang="zh-CN" sz="1600" b="0" dirty="0" smtClean="0"/>
              <a:t> mode is good enough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Independent channel access in different links, no impact of each other, easy to implement</a:t>
            </a:r>
            <a:endParaRPr lang="en-US" altLang="zh-CN" sz="12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For non STR capable MLDs, synchronized (or quasi-</a:t>
            </a:r>
            <a:r>
              <a:rPr lang="en-US" altLang="zh-CN" sz="1600" b="0" dirty="0" err="1" smtClean="0"/>
              <a:t>asynchronized</a:t>
            </a:r>
            <a:r>
              <a:rPr lang="en-US" altLang="zh-CN" sz="1600" b="0" dirty="0" smtClean="0"/>
              <a:t>) channel access mode should be used to avoid the situation that the MLD is transmitting on one link, while receiving on the other link.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Since MLDs with different capabilities may exist in the network at the same time, it is necessary to have a mixed mode, which is a combination of the above mentioned modes.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this contribution, we propose a multi-link grouping method which serves such a purpose.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Idea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39639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basic idea is to put the “non-STR links” into a link group, the links that belong to the same group should use the synchronized mode, while the links from different groups can use the </a:t>
            </a:r>
            <a:r>
              <a:rPr lang="en-US" altLang="zh-CN" sz="1600" b="0" dirty="0" err="1" smtClean="0"/>
              <a:t>asynchronized</a:t>
            </a:r>
            <a:r>
              <a:rPr lang="en-US" altLang="zh-CN" sz="1600" b="0" dirty="0" smtClean="0"/>
              <a:t> mode.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link grouping is only done on the AP MLD side: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 smtClean="0"/>
              <a:t>For those links that the AP MLD can not support STR, they should be put into the same link group.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 smtClean="0"/>
              <a:t>For those links that the AP MLD can support STR with all other links, they can form an independent link group.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There is one primary link for each link group, EDCA can only be done on the primary link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For the non-primary (or secondary) links, they can only be used together with the primary link. Similar method of the 80+80 channel access can be used, i.e., PIFS idle before the </a:t>
            </a:r>
            <a:r>
              <a:rPr lang="en-US" altLang="zh-CN" sz="1600" b="0" dirty="0" err="1" smtClean="0"/>
              <a:t>backoff</a:t>
            </a:r>
            <a:r>
              <a:rPr lang="en-US" altLang="zh-CN" sz="1600" b="0" dirty="0" smtClean="0"/>
              <a:t> done of the primary link means the secondary link is idle, in which case the secondary links can be used in synchronized mode with the primary link.</a:t>
            </a:r>
            <a:endParaRPr lang="en-US" altLang="zh-CN" sz="1600" b="0" dirty="0"/>
          </a:p>
        </p:txBody>
      </p:sp>
    </p:spTree>
    <p:extLst>
      <p:ext uri="{BB962C8B-B14F-4D97-AF65-F5344CB8AC3E}">
        <p14:creationId xmlns:p14="http://schemas.microsoft.com/office/powerpoint/2010/main" val="25290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Basic Idea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6260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An important point of the link grouping architecture is that: if multiple links are in the same group, then </a:t>
            </a:r>
            <a:r>
              <a:rPr lang="en-US" altLang="zh-CN" sz="1600" b="0" dirty="0"/>
              <a:t>EDCA can only be done on </a:t>
            </a:r>
            <a:r>
              <a:rPr lang="en-US" altLang="zh-CN" sz="1600" b="0" dirty="0" smtClean="0"/>
              <a:t>one of the multiple links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Let’s have a look what happens if EDCA is allowed on more than one links.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If the AP MLD only uses one link, then other STAs may transmit to the AP MLD on the other link, but the AP MLD can not receive</a:t>
            </a:r>
            <a:endParaRPr lang="en-US" altLang="zh-CN" sz="1400" b="0" dirty="0" smtClean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1752600" y="4038600"/>
            <a:ext cx="5257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1752600" y="4724400"/>
            <a:ext cx="5257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文本框 5"/>
          <p:cNvSpPr txBox="1"/>
          <p:nvPr/>
        </p:nvSpPr>
        <p:spPr>
          <a:xfrm>
            <a:off x="1066800" y="3907795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Link 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66799" y="4593595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Link 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743200" y="3733801"/>
            <a:ext cx="2475706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572000" y="4721772"/>
            <a:ext cx="18288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623362" y="3755396"/>
            <a:ext cx="8210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AP MLD 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623362" y="4038600"/>
            <a:ext cx="9076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STA MLD 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623362" y="4481758"/>
            <a:ext cx="8210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AP MLD 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623362" y="4764962"/>
            <a:ext cx="9076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STA MLD 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乘号 9"/>
          <p:cNvSpPr/>
          <p:nvPr/>
        </p:nvSpPr>
        <p:spPr bwMode="auto">
          <a:xfrm>
            <a:off x="4603806" y="4512305"/>
            <a:ext cx="570706" cy="685800"/>
          </a:xfrm>
          <a:prstGeom prst="mathMultiply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直接连接符 16"/>
          <p:cNvCxnSpPr/>
          <p:nvPr/>
        </p:nvCxnSpPr>
        <p:spPr bwMode="auto">
          <a:xfrm>
            <a:off x="4572000" y="3581400"/>
            <a:ext cx="0" cy="1905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>
            <a:off x="5218906" y="3559805"/>
            <a:ext cx="0" cy="1905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文本框 19"/>
          <p:cNvSpPr txBox="1"/>
          <p:nvPr/>
        </p:nvSpPr>
        <p:spPr>
          <a:xfrm>
            <a:off x="4386779" y="5432369"/>
            <a:ext cx="12086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Simultaneous TX&amp;RX happens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2573658" y="4416972"/>
            <a:ext cx="1236341" cy="304800"/>
          </a:xfrm>
          <a:prstGeom prst="rect">
            <a:avLst/>
          </a:prstGeom>
          <a:pattFill prst="dkUpDiag">
            <a:fgClr>
              <a:srgbClr val="FF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Channel Busy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85800" y="6038529"/>
            <a:ext cx="7770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Note:  Quasi-</a:t>
            </a:r>
            <a:r>
              <a:rPr lang="en-US" altLang="zh-CN" sz="1000" dirty="0" err="1">
                <a:solidFill>
                  <a:schemeClr val="tx1"/>
                </a:solidFill>
              </a:rPr>
              <a:t>asynchronized</a:t>
            </a:r>
            <a:r>
              <a:rPr lang="en-US" altLang="zh-CN" sz="1000" dirty="0">
                <a:solidFill>
                  <a:schemeClr val="tx1"/>
                </a:solidFill>
              </a:rPr>
              <a:t> channel access </a:t>
            </a:r>
            <a:r>
              <a:rPr lang="en-US" altLang="zh-CN" sz="1000" dirty="0" smtClean="0">
                <a:solidFill>
                  <a:schemeClr val="tx1"/>
                </a:solidFill>
              </a:rPr>
              <a:t>mode proposes that the AP MLD can occupy the link 2 as long as the channel becomes idle, but it is not guaranteed, i.e., other STAs may still jump in.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02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Basic Idea</a:t>
            </a:r>
            <a:endParaRPr lang="zh-CN" altLang="en-US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17525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Another important point of the link grouping architecture is that: if multiple links are in different groups, then </a:t>
            </a:r>
            <a:r>
              <a:rPr lang="en-US" altLang="zh-CN" sz="1600" b="0" dirty="0"/>
              <a:t>EDCA can </a:t>
            </a:r>
            <a:r>
              <a:rPr lang="en-US" altLang="zh-CN" sz="1600" b="0" dirty="0" smtClean="0"/>
              <a:t>be </a:t>
            </a:r>
            <a:r>
              <a:rPr lang="en-US" altLang="zh-CN" sz="1600" b="0" dirty="0"/>
              <a:t>done on </a:t>
            </a:r>
            <a:r>
              <a:rPr lang="en-US" altLang="zh-CN" sz="1600" b="0" dirty="0" smtClean="0"/>
              <a:t>each of the multiple links, no matter the STA MLD supports STR among these links or not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Suppose there is </a:t>
            </a:r>
            <a:r>
              <a:rPr lang="en-US" altLang="zh-CN" sz="1600" b="0" dirty="0"/>
              <a:t>a Non-AP </a:t>
            </a:r>
            <a:r>
              <a:rPr lang="en-US" altLang="zh-CN" sz="1600" b="0" dirty="0" smtClean="0"/>
              <a:t>MLD2 which does not support STR on link 1 and link 2, then the following rules can be designed to work well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Hence, there’s no necessary to do the link grouping for each individual STA MLD</a:t>
            </a:r>
            <a:endParaRPr lang="en-US" altLang="zh-CN" sz="1400" b="0" dirty="0" smtClean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409191"/>
              </p:ext>
            </p:extLst>
          </p:nvPr>
        </p:nvGraphicFramePr>
        <p:xfrm>
          <a:off x="609600" y="3429000"/>
          <a:ext cx="8153400" cy="292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794"/>
                <a:gridCol w="2848237"/>
                <a:gridCol w="4535369"/>
              </a:tblGrid>
              <a:tr h="19755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Link</a:t>
                      </a:r>
                      <a:r>
                        <a:rPr lang="en-US" sz="1200" baseline="0" dirty="0" smtClean="0"/>
                        <a:t> 1</a:t>
                      </a:r>
                      <a:endParaRPr lang="en-US" sz="1200" dirty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Link 2</a:t>
                      </a:r>
                      <a:endParaRPr lang="en-US" sz="1200" dirty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55">
                <a:tc rowSpan="5">
                  <a:txBody>
                    <a:bodyPr/>
                    <a:lstStyle/>
                    <a:p>
                      <a:r>
                        <a:rPr lang="en-US" altLang="zh-CN" sz="1200" dirty="0" smtClean="0"/>
                        <a:t>AP MLD1</a:t>
                      </a:r>
                      <a:endParaRPr lang="en-US" sz="1200" dirty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TX to non-AP MLD2</a:t>
                      </a:r>
                      <a:endParaRPr lang="en-US" sz="1200" dirty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If TX to non-AP MLD2, then the ending time should be aligned with link 1; If TX to other STAs, no restriction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5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TX to other </a:t>
                      </a:r>
                      <a:r>
                        <a:rPr lang="en-US" altLang="zh-CN" sz="1200" baseline="0" dirty="0" smtClean="0"/>
                        <a:t>STA</a:t>
                      </a:r>
                      <a:endParaRPr lang="en-US" sz="1200" dirty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restriction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55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RX from</a:t>
                      </a:r>
                      <a:r>
                        <a:rPr lang="en-US" sz="1200" dirty="0" smtClean="0"/>
                        <a:t> non-AP MLD2</a:t>
                      </a:r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EDCA</a:t>
                      </a:r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，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to other STAs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5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RX from other </a:t>
                      </a:r>
                      <a:r>
                        <a:rPr lang="en-US" altLang="zh-CN" sz="1200" baseline="0" dirty="0" smtClean="0"/>
                        <a:t>STA</a:t>
                      </a:r>
                      <a:endParaRPr lang="en-US" sz="1200" dirty="0" smtClean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restriction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55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Before identify the</a:t>
                      </a:r>
                      <a:r>
                        <a:rPr lang="en-US" altLang="zh-CN" sz="1200" baseline="0" dirty="0" smtClean="0"/>
                        <a:t> TA, RA for a RX pkt</a:t>
                      </a:r>
                      <a:endParaRPr lang="en-US" sz="1200" dirty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EDCA, TX to </a:t>
                      </a:r>
                      <a:r>
                        <a:rPr lang="en-US" altLang="zh-CN" sz="1200" baseline="0" dirty="0" err="1" smtClean="0">
                          <a:solidFill>
                            <a:schemeClr val="tx1"/>
                          </a:solidFill>
                        </a:rPr>
                        <a:t>async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MLD STA or single link STA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37">
                <a:tc rowSpan="4">
                  <a:txBody>
                    <a:bodyPr/>
                    <a:lstStyle/>
                    <a:p>
                      <a:r>
                        <a:rPr lang="en-US" altLang="zh-CN" sz="1200" dirty="0" smtClean="0"/>
                        <a:t>Non-AP MLD2</a:t>
                      </a:r>
                      <a:endParaRPr lang="en-US" sz="1200" dirty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TX to AP MLD1</a:t>
                      </a:r>
                      <a:endParaRPr lang="en-US" sz="1200" dirty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If TX to AP MLD1, then the ending time should be aligned with link 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55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RX,</a:t>
                      </a:r>
                      <a:r>
                        <a:rPr lang="en-US" altLang="zh-CN" sz="1200" baseline="0" dirty="0" smtClean="0"/>
                        <a:t> RA is broadcast </a:t>
                      </a:r>
                      <a:r>
                        <a:rPr lang="en-US" altLang="zh-CN" sz="1200" baseline="0" dirty="0" err="1" smtClean="0"/>
                        <a:t>addr</a:t>
                      </a:r>
                      <a:r>
                        <a:rPr lang="en-US" altLang="zh-CN" sz="1200" baseline="0" dirty="0" smtClean="0"/>
                        <a:t> or itself</a:t>
                      </a:r>
                      <a:endParaRPr lang="en-US" sz="1200" dirty="0" smtClean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r>
                        <a:rPr lang="en-US" altLang="zh-CN" sz="1200" dirty="0" err="1" smtClean="0">
                          <a:solidFill>
                            <a:schemeClr val="tx1"/>
                          </a:solidFill>
                        </a:rPr>
                        <a:t>backoff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5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RX, RA is </a:t>
                      </a:r>
                      <a:r>
                        <a:rPr lang="en-US" altLang="zh-CN" sz="1200" baseline="0" dirty="0" smtClean="0"/>
                        <a:t>neither</a:t>
                      </a:r>
                      <a:r>
                        <a:rPr lang="en-US" sz="1200" dirty="0" smtClean="0"/>
                        <a:t> broadcast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addr</a:t>
                      </a:r>
                      <a:r>
                        <a:rPr lang="en-US" sz="1200" baseline="0" dirty="0" smtClean="0"/>
                        <a:t> nor itself </a:t>
                      </a:r>
                      <a:endParaRPr lang="en-US" sz="1200" dirty="0" smtClean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EDCA,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TX to AP MLD1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55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Before identify the</a:t>
                      </a:r>
                      <a:r>
                        <a:rPr lang="en-US" altLang="zh-CN" sz="1200" baseline="0" dirty="0" smtClean="0"/>
                        <a:t> TA, RA for a RX pkt</a:t>
                      </a:r>
                      <a:endParaRPr lang="en-US" sz="1200" dirty="0" smtClean="0"/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pending </a:t>
                      </a:r>
                      <a:r>
                        <a:rPr lang="en-US" altLang="zh-CN" sz="1200" dirty="0" err="1" smtClean="0">
                          <a:solidFill>
                            <a:schemeClr val="tx1"/>
                          </a:solidFill>
                        </a:rPr>
                        <a:t>backoff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91427" marR="91427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78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Grouping principle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886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How to do the link grouping?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In simple words, just put the non-STR links into the same group, so that the links in the same group behave </a:t>
            </a:r>
            <a:r>
              <a:rPr lang="en-US" altLang="zh-CN" sz="1600" b="0" dirty="0" smtClean="0"/>
              <a:t>synchronously.</a:t>
            </a:r>
            <a:endParaRPr lang="en-US" sz="1600" b="0" dirty="0" smtClean="0"/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After link grouping, the following condition shall be satisfied: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 smtClean="0"/>
              <a:t>For any two links that belong to two different link groups, the AP MLD can support STR on the two links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most cases, if </a:t>
            </a:r>
            <a:r>
              <a:rPr lang="en-US" altLang="zh-CN" sz="1600" b="0" dirty="0" smtClean="0"/>
              <a:t>there</a:t>
            </a:r>
            <a:r>
              <a:rPr lang="en-US" altLang="zh-CN" sz="1600" b="0" dirty="0"/>
              <a:t> </a:t>
            </a:r>
            <a:r>
              <a:rPr lang="en-US" altLang="zh-CN" sz="1600" b="0" dirty="0" smtClean="0"/>
              <a:t>are</a:t>
            </a:r>
            <a:r>
              <a:rPr lang="en-US" altLang="zh-CN" sz="1600" b="0" dirty="0" smtClean="0"/>
              <a:t> </a:t>
            </a:r>
            <a:r>
              <a:rPr lang="en-US" altLang="zh-CN" sz="1600" b="0" dirty="0" smtClean="0"/>
              <a:t>more than one link in a link group, for any link L within a link group, there exists at least one other link L* inside the same group that the AP MLD does not support STR on L and L*, since otherwise, L can form another link group.</a:t>
            </a:r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Let’s take the following example to explain why we need such a link grouping principle</a:t>
            </a:r>
            <a:endParaRPr lang="en-US" altLang="zh-CN" sz="1400" b="0" dirty="0" smtClean="0"/>
          </a:p>
        </p:txBody>
      </p:sp>
    </p:spTree>
    <p:extLst>
      <p:ext uri="{BB962C8B-B14F-4D97-AF65-F5344CB8AC3E}">
        <p14:creationId xmlns:p14="http://schemas.microsoft.com/office/powerpoint/2010/main" val="124603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Grouping example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438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Here is an example for the link grouping.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Assume the AP MLD has 4 links: L1, L2, L3 and L4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AP MLD does not support STR for the following link pairs: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 smtClean="0"/>
              <a:t>&lt;L1, L2&gt; ; </a:t>
            </a:r>
            <a:r>
              <a:rPr lang="en-US" altLang="zh-CN" sz="1600" b="0" dirty="0"/>
              <a:t>&lt;</a:t>
            </a:r>
            <a:r>
              <a:rPr lang="en-US" altLang="zh-CN" sz="1600" b="0" dirty="0" smtClean="0"/>
              <a:t>L2, L3&gt;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Meanwhile, it supports STR for the following link pairs: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 smtClean="0"/>
              <a:t>&lt;L1, L3&gt; ; &lt;L1, L4&gt; ; &lt;L2, L4&gt; ; &lt;L3, L4&gt;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Then the 4 links can be divided into two link groups: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 smtClean="0"/>
              <a:t>Group1 = {L1, L2, L3} ; Group2 = {L4}</a:t>
            </a:r>
            <a:endParaRPr lang="en-US" altLang="zh-CN" sz="800" b="0" dirty="0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565034"/>
              </p:ext>
            </p:extLst>
          </p:nvPr>
        </p:nvGraphicFramePr>
        <p:xfrm>
          <a:off x="1920875" y="4267200"/>
          <a:ext cx="4848225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Visio" r:id="rId3" imgW="4848229" imgH="2143241" progId="Visio.Drawing.15">
                  <p:embed/>
                </p:oleObj>
              </mc:Choice>
              <mc:Fallback>
                <p:oleObj name="Visio" r:id="rId3" imgW="4848229" imgH="214324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4267200"/>
                        <a:ext cx="4848225" cy="214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07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Operations of the AP/non-AP MLD under link grouping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34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If only one link group is used for transmission, then the AP or non-AP STA MLD can perform EDCA on the primary link of the link group, secondary links can be used if PIFS idle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If more than one link groups are used for transmission, </a:t>
            </a:r>
            <a:r>
              <a:rPr lang="en-US" altLang="zh-CN" sz="1600" b="0" dirty="0"/>
              <a:t>then the situation is: AP supports STR between different groups, but STAs may or may not support STR between different </a:t>
            </a:r>
            <a:r>
              <a:rPr lang="en-US" altLang="zh-CN" sz="1600" b="0" dirty="0" smtClean="0"/>
              <a:t>groups. Given </a:t>
            </a:r>
            <a:r>
              <a:rPr lang="en-US" altLang="zh-CN" sz="1600" b="0" dirty="0"/>
              <a:t>a particular link group G1: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/>
              <a:t>If </a:t>
            </a:r>
            <a:r>
              <a:rPr lang="en-US" altLang="zh-CN" sz="1600" b="0" dirty="0" smtClean="0"/>
              <a:t>the non-AP STA MLD </a:t>
            </a:r>
            <a:r>
              <a:rPr lang="en-US" altLang="zh-CN" sz="1600" b="0" dirty="0"/>
              <a:t>supports STR between G1 and all other link groups, then the </a:t>
            </a:r>
            <a:r>
              <a:rPr lang="en-US" altLang="zh-CN" sz="1600" b="0" dirty="0" smtClean="0"/>
              <a:t>AP MLD or non-AP STA MLD </a:t>
            </a:r>
            <a:r>
              <a:rPr lang="en-US" altLang="zh-CN" sz="1600" b="0" dirty="0"/>
              <a:t>can work independently on the link groups to transmit to </a:t>
            </a:r>
            <a:r>
              <a:rPr lang="en-US" altLang="zh-CN" sz="1600" dirty="0" smtClean="0"/>
              <a:t>each other</a:t>
            </a:r>
            <a:endParaRPr lang="en-US" altLang="zh-CN" sz="1600" b="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 smtClean="0"/>
              <a:t>If there exists a link group G2 that the </a:t>
            </a:r>
            <a:r>
              <a:rPr lang="en-US" altLang="zh-CN" sz="1600" b="0" dirty="0" smtClean="0"/>
              <a:t>STA MLD </a:t>
            </a:r>
            <a:r>
              <a:rPr lang="en-US" altLang="zh-CN" sz="1600" b="0" dirty="0" smtClean="0"/>
              <a:t>does not support STR between G1 and G2, then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AP </a:t>
            </a:r>
            <a:r>
              <a:rPr lang="en-US" altLang="zh-CN" sz="1400" dirty="0"/>
              <a:t>side: </a:t>
            </a:r>
            <a:r>
              <a:rPr lang="en-US" altLang="zh-CN" sz="1400" dirty="0" smtClean="0"/>
              <a:t>the AP MLD </a:t>
            </a:r>
            <a:r>
              <a:rPr lang="en-US" altLang="zh-CN" sz="1400" dirty="0"/>
              <a:t>can only use G1 to transmit to </a:t>
            </a:r>
            <a:r>
              <a:rPr lang="en-US" altLang="zh-CN" sz="1400" dirty="0" smtClean="0"/>
              <a:t>the non-AP STA MLD </a:t>
            </a:r>
            <a:r>
              <a:rPr lang="en-US" altLang="zh-CN" sz="1400" dirty="0"/>
              <a:t>as long as the non-AP STA MLD is not transmitting on </a:t>
            </a:r>
            <a:r>
              <a:rPr lang="en-US" altLang="zh-CN" sz="1400" dirty="0" smtClean="0"/>
              <a:t>G2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b="0" dirty="0" smtClean="0"/>
              <a:t>Non-AP STA side: </a:t>
            </a:r>
            <a:r>
              <a:rPr lang="en-US" altLang="zh-CN" sz="1400" dirty="0"/>
              <a:t>The non-AP STA MLD can only use G1 to transmit to the AP as long as the non-AP STA MLD is not receiving its own packet on </a:t>
            </a:r>
            <a:r>
              <a:rPr lang="en-US" altLang="zh-CN" sz="1400" dirty="0" smtClean="0"/>
              <a:t>G2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 smtClean="0"/>
              <a:t>Note that further rules may be defined, see slide 5.</a:t>
            </a:r>
            <a:endParaRPr lang="en-US" altLang="zh-CN" sz="1600" b="0" dirty="0"/>
          </a:p>
        </p:txBody>
      </p:sp>
    </p:spTree>
    <p:extLst>
      <p:ext uri="{BB962C8B-B14F-4D97-AF65-F5344CB8AC3E}">
        <p14:creationId xmlns:p14="http://schemas.microsoft.com/office/powerpoint/2010/main" val="286985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a link grouping based channel access architecture for multi-link operation, including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Link grouping principle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Operations of the AP and non-AP STA MLDs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41986</TotalTime>
  <Words>1318</Words>
  <Application>Microsoft Office PowerPoint</Application>
  <PresentationFormat>全屏显示(4:3)</PresentationFormat>
  <Paragraphs>127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Visio</vt:lpstr>
      <vt:lpstr>Multi-Link Grouping</vt:lpstr>
      <vt:lpstr>Introduction</vt:lpstr>
      <vt:lpstr>Basic Idea</vt:lpstr>
      <vt:lpstr>Basic Idea</vt:lpstr>
      <vt:lpstr>Basic Idea</vt:lpstr>
      <vt:lpstr>Link Grouping principle</vt:lpstr>
      <vt:lpstr>Grouping example</vt:lpstr>
      <vt:lpstr>Operations of the AP/non-AP MLD under link grouping</vt:lpstr>
      <vt:lpstr>Conclusion</vt:lpstr>
      <vt:lpstr>Straw Poll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1181</cp:revision>
  <cp:lastPrinted>1601-01-01T00:00:00Z</cp:lastPrinted>
  <dcterms:created xsi:type="dcterms:W3CDTF">2015-10-31T00:33:08Z</dcterms:created>
  <dcterms:modified xsi:type="dcterms:W3CDTF">2020-03-13T16:20:48Z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(3)gVVGuJGEpy/YnUa+TVSmBDD/Fj8jfRYdajZgVtEh2i8FHOkAh43unf17J+KTh1FV9KqZJATE
vyPCSTUT3TWlZsAgcDi4lIZVdne+9YRyo87dW5AFv73HUxqxyZ1NexQR+dWv7uOJSi1lt8pw
/l0xbraBOKrJYb1sO6t8j8o60TuVAdNvPwA0eDiVqmtUVvjpiWH7R218/x9Nf4OBLFxTJMp3
w3d/Hg4vEqGNjZ9kZ5</vt:lpwstr>
  </property>
  <property fmtid="{D5CDD505-2E9C-101B-9397-08002B2CF9AE}" pid="3" name="_2015_ms_pID_7253431">
    <vt:lpwstr>Df4s3fknpdQaMakmPeBge/PuCCk5vrzjU4Bp97/QrYlGe8lejPDnpO
o2KeIG1TTSeOD7wwWNefGsNf34hXibZv27O4MPavyEwjlLBTpiMGMTiWkLuJ0PhjvahY+tAt
sKN+BTuM4QM2KIg2swuJACPp3zLGM54q680JkkrWZzmdPqTUCXxbBwOCdMGCE5ieX6FBP1rp
qMLYKtatoq7UFxAo6d6Snnf59eNNT/urJ3Fx</vt:lpwstr>
  </property>
  <property fmtid="{D5CDD505-2E9C-101B-9397-08002B2CF9AE}" pid="4" name="_2015_ms_pID_7253432">
    <vt:lpwstr>w5GTxTpk3oOCh56nl7n7Mkw=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1584097672</vt:lpwstr>
  </property>
</Properties>
</file>