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950" r:id="rId2"/>
    <p:sldId id="951" r:id="rId3"/>
    <p:sldId id="962" r:id="rId4"/>
    <p:sldId id="963" r:id="rId5"/>
    <p:sldId id="964" r:id="rId6"/>
    <p:sldId id="954" r:id="rId7"/>
    <p:sldId id="956" r:id="rId8"/>
    <p:sldId id="960" r:id="rId9"/>
    <p:sldId id="957" r:id="rId10"/>
    <p:sldId id="959" r:id="rId11"/>
    <p:sldId id="958" r:id="rId12"/>
    <p:sldId id="961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70" d="100"/>
          <a:sy n="70" d="100"/>
        </p:scale>
        <p:origin x="11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1/17/2020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802.11-20/0030r3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MLD can reuse the Association Request/Response frame to do multi-link </a:t>
            </a:r>
            <a:r>
              <a:rPr lang="en-US" altLang="zh-CN" dirty="0" smtClean="0"/>
              <a:t>association?</a:t>
            </a:r>
            <a:endParaRPr lang="en-US" altLang="zh-CN" dirty="0"/>
          </a:p>
          <a:p>
            <a:pPr lvl="1"/>
            <a:r>
              <a:rPr lang="en-US" altLang="zh-CN" dirty="0"/>
              <a:t>Note that </a:t>
            </a:r>
            <a:r>
              <a:rPr lang="en-US" altLang="zh-CN" dirty="0" smtClean="0"/>
              <a:t>each non-AP </a:t>
            </a:r>
            <a:r>
              <a:rPr lang="en-US" altLang="zh-CN" dirty="0"/>
              <a:t>STA </a:t>
            </a:r>
            <a:r>
              <a:rPr lang="en-US" altLang="zh-CN" dirty="0" smtClean="0"/>
              <a:t>affiliated with a non-AP MLD  also can separately do the association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</a:t>
            </a:r>
            <a:r>
              <a:rPr lang="en-US" altLang="zh-CN" dirty="0"/>
              <a:t>in the transmitted link are </a:t>
            </a:r>
            <a:r>
              <a:rPr lang="en-US" altLang="zh-CN" dirty="0" smtClean="0"/>
              <a:t>included in the non-transmitted link profile </a:t>
            </a:r>
            <a:r>
              <a:rPr lang="en-US" altLang="zh-CN" dirty="0" err="1" smtClean="0"/>
              <a:t>subelement</a:t>
            </a:r>
            <a:r>
              <a:rPr lang="en-US" altLang="zh-CN" dirty="0" smtClean="0"/>
              <a:t> ?</a:t>
            </a:r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format of Association Request frames is shown as following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Recap-Association Request frame</a:t>
            </a:r>
            <a:endParaRPr lang="en-US" kern="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1"/>
            <a:ext cx="6735845" cy="237436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 bwMode="auto">
          <a:xfrm>
            <a:off x="1341120" y="3809398"/>
            <a:ext cx="6797040" cy="68640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28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format of Association </a:t>
            </a:r>
            <a:r>
              <a:rPr lang="en-US" altLang="zh-CN" dirty="0" smtClean="0"/>
              <a:t>Response frame </a:t>
            </a:r>
            <a:r>
              <a:rPr lang="en-US" altLang="zh-CN" dirty="0"/>
              <a:t>is shown as following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Recap-Association Response frame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3124200"/>
            <a:ext cx="6381750" cy="279082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 bwMode="auto">
          <a:xfrm>
            <a:off x="1419225" y="3505200"/>
            <a:ext cx="6429375" cy="990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3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3. Then non-AP STA1, STA2 and STA3 affiliated non-AP MLD respectively associated with AP1, AP2 and AP3 affiliated AP MLD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/>
              <a:t>Multi-link Association </a:t>
            </a:r>
            <a:r>
              <a:rPr lang="en-US" altLang="zh-CN" kern="0" dirty="0" smtClean="0"/>
              <a:t>Request/Response</a:t>
            </a:r>
          </a:p>
          <a:p>
            <a:r>
              <a:rPr lang="en-US" altLang="zh-CN" kern="0" dirty="0" smtClean="0"/>
              <a:t>(1/3)</a:t>
            </a:r>
            <a:endParaRPr lang="en-US" altLang="zh-CN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600" dirty="0" smtClean="0"/>
              <a:t>Multi-link common info, which maybe contain the following info, e.g. </a:t>
            </a:r>
          </a:p>
          <a:p>
            <a:pPr lvl="2"/>
            <a:r>
              <a:rPr lang="en-US" altLang="zh-CN" sz="1400" dirty="0"/>
              <a:t>MAC SAP Address </a:t>
            </a:r>
            <a:r>
              <a:rPr lang="en-US" altLang="zh-CN" sz="1400" dirty="0" smtClean="0"/>
              <a:t>and STR </a:t>
            </a:r>
            <a:r>
              <a:rPr lang="en-US" altLang="zh-CN" sz="1400" dirty="0"/>
              <a:t>bitmap indication across links of </a:t>
            </a:r>
            <a:r>
              <a:rPr lang="en-US" altLang="zh-CN" sz="1400" dirty="0" smtClean="0"/>
              <a:t>STA side</a:t>
            </a:r>
          </a:p>
          <a:p>
            <a:pPr lvl="3"/>
            <a:r>
              <a:rPr lang="en-US" altLang="zh-CN" sz="1400" dirty="0" smtClean="0"/>
              <a:t>which may be reserved when </a:t>
            </a:r>
            <a:r>
              <a:rPr lang="en-US" altLang="zh-CN" sz="1400" dirty="0"/>
              <a:t>this Multi-link </a:t>
            </a:r>
            <a:r>
              <a:rPr lang="en-US" altLang="zh-CN" sz="1400" dirty="0" smtClean="0"/>
              <a:t>Association </a:t>
            </a:r>
            <a:r>
              <a:rPr lang="en-US" altLang="zh-CN" sz="1400" dirty="0"/>
              <a:t>element </a:t>
            </a:r>
            <a:r>
              <a:rPr lang="en-US" altLang="zh-CN" sz="1400" dirty="0" smtClean="0"/>
              <a:t>is included in an Association Request frame</a:t>
            </a:r>
            <a:endParaRPr lang="en-US" altLang="zh-CN" sz="1400" dirty="0"/>
          </a:p>
          <a:p>
            <a:pPr lvl="2"/>
            <a:r>
              <a:rPr lang="en-US" altLang="zh-CN" sz="1400" dirty="0"/>
              <a:t>MAC SAP Address </a:t>
            </a:r>
            <a:r>
              <a:rPr lang="en-US" altLang="zh-CN" sz="1400" dirty="0" smtClean="0"/>
              <a:t> of </a:t>
            </a:r>
            <a:r>
              <a:rPr lang="en-US" altLang="zh-CN" sz="1400" dirty="0"/>
              <a:t>AP </a:t>
            </a:r>
            <a:r>
              <a:rPr lang="en-US" altLang="zh-CN" sz="1400" dirty="0" smtClean="0"/>
              <a:t>side</a:t>
            </a:r>
          </a:p>
          <a:p>
            <a:pPr lvl="2"/>
            <a:r>
              <a:rPr lang="en-US" altLang="zh-CN" sz="1400" dirty="0"/>
              <a:t>STA MAC Address </a:t>
            </a:r>
            <a:r>
              <a:rPr lang="en-US" altLang="zh-CN" sz="1400" dirty="0" smtClean="0"/>
              <a:t>Present</a:t>
            </a:r>
            <a:endParaRPr lang="en-US" altLang="zh-CN" sz="14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(2/3)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3317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FF00"/>
                          </a:solidFill>
                        </a:rPr>
                        <a:t>non-transmitted multi-link profile </a:t>
                      </a:r>
                      <a:r>
                        <a:rPr lang="en-US" altLang="zh-CN" sz="1200" dirty="0" err="1" smtClean="0">
                          <a:solidFill>
                            <a:srgbClr val="FFFF00"/>
                          </a:solidFill>
                        </a:rPr>
                        <a:t>subelement</a:t>
                      </a:r>
                      <a:endParaRPr lang="zh-CN" altLang="en-US" sz="12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417793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00"/>
                          </a:solidFill>
                        </a:rPr>
                        <a:t>Link-index element</a:t>
                      </a:r>
                      <a:endParaRPr lang="zh-CN" altLang="en-US" sz="1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FFFF00"/>
                          </a:solidFill>
                        </a:rPr>
                        <a:t>Link-index element</a:t>
                      </a:r>
                      <a:endParaRPr lang="zh-CN" altLang="en-US" sz="100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FFFF00"/>
                          </a:solidFill>
                        </a:rPr>
                        <a:t>Link-index element</a:t>
                      </a:r>
                      <a:endParaRPr lang="zh-CN" altLang="en-US" sz="100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Otherwise, they 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(3/3)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84035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FF00"/>
                          </a:solidFill>
                        </a:rPr>
                        <a:t>non-transmitted multi-link profile </a:t>
                      </a:r>
                      <a:r>
                        <a:rPr lang="en-US" altLang="zh-CN" sz="1200" dirty="0" err="1" smtClean="0">
                          <a:solidFill>
                            <a:srgbClr val="FFFF00"/>
                          </a:solidFill>
                        </a:rPr>
                        <a:t>subelement</a:t>
                      </a:r>
                      <a:endParaRPr lang="zh-CN" altLang="en-US" sz="12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5470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00"/>
                          </a:solidFill>
                        </a:rPr>
                        <a:t>Link-index element</a:t>
                      </a:r>
                      <a:endParaRPr lang="zh-CN" altLang="en-US" sz="1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FFFF00"/>
                          </a:solidFill>
                        </a:rPr>
                        <a:t>Link-index element</a:t>
                      </a:r>
                      <a:endParaRPr lang="zh-CN" altLang="en-US" sz="100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FFFF00"/>
                          </a:solidFill>
                        </a:rPr>
                        <a:t>Link-index element</a:t>
                      </a:r>
                      <a:endParaRPr lang="zh-CN" altLang="en-US" sz="100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104898</TotalTime>
  <Words>940</Words>
  <Application>Microsoft Office PowerPoint</Application>
  <PresentationFormat>全屏显示(4:3)</PresentationFormat>
  <Paragraphs>177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2011</cp:revision>
  <cp:lastPrinted>1998-02-10T13:28:06Z</cp:lastPrinted>
  <dcterms:created xsi:type="dcterms:W3CDTF">2004-12-02T14:01:45Z</dcterms:created>
  <dcterms:modified xsi:type="dcterms:W3CDTF">2020-01-17T01:19:54Z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(3)vEeYOd2MRrLRzxHWfhItGZCiIi3neVHuV994yfkSQUYZIZudFv27+vzXLUJkw2xi/wkKndUA
ym8AisYn7o6jH2Lolw0l/fjMy4TATM2aDDL83JctSMh6B4uzyEkzT1ZX4lCSMhi0n4lW4IyL
tAweyNe/7dNB9Jtz6vMTGMmcoyo46x1vTQ0C+zkAvNEBFmcdh40xNjfK5A+CRmWPetqK4T7U
tTmg6rjXLpvw4GKHvH</vt:lpwstr>
  </property>
  <property fmtid="{D5CDD505-2E9C-101B-9397-08002B2CF9AE}" pid="4" name="_2015_ms_pID_7253431">
    <vt:lpwstr>xlX0mQjy4G1RYUdujs12qBhboSOSPiVQZhdJTASEuSrzO3LSji42JJ
g8u9pIWnYf+E1M4YZB3tXYBLmkmOdNTXiZrhnzbz/V2R+dSgUCUccOadDZ42ijV/BKoSMOh8
Lh8S93lUlcjr6lR+xEPf3Oh+M5wDaNrxiH+aPKZqJiRQNQ+BLb7bvMs8oKNLB8IJIdoF9pyR
uJOJonKLoUuxR4R73tCh7i8U1X27qgh1f664</vt:lpwstr>
  </property>
  <property fmtid="{D5CDD505-2E9C-101B-9397-08002B2CF9AE}" pid="5" name="_2015_ms_pID_7253432">
    <vt:lpwstr>hA==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