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50" r:id="rId2"/>
    <p:sldId id="951" r:id="rId3"/>
    <p:sldId id="962" r:id="rId4"/>
    <p:sldId id="954" r:id="rId5"/>
    <p:sldId id="956" r:id="rId6"/>
    <p:sldId id="960" r:id="rId7"/>
    <p:sldId id="957" r:id="rId8"/>
    <p:sldId id="959" r:id="rId9"/>
    <p:sldId id="958" r:id="rId10"/>
    <p:sldId id="96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70" d="100"/>
          <a:sy n="70" d="100"/>
        </p:scale>
        <p:origin x="11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802.11-20/0030r1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</a:t>
            </a:r>
            <a:r>
              <a:rPr lang="en-US" altLang="zh-CN" dirty="0"/>
              <a:t>in the transmitted link are </a:t>
            </a:r>
            <a:r>
              <a:rPr lang="en-US" altLang="zh-CN" dirty="0" smtClean="0"/>
              <a:t>included in the non-transmitted link profile </a:t>
            </a:r>
            <a:r>
              <a:rPr lang="en-US" altLang="zh-CN" dirty="0" err="1" smtClean="0"/>
              <a:t>subelement</a:t>
            </a:r>
            <a:r>
              <a:rPr lang="en-US" altLang="zh-CN" dirty="0" smtClean="0"/>
              <a:t> ?</a:t>
            </a:r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3. Then non-AP STA1, STA2 and STA3 affiliated non-AP MLD respectively associated with AP1, AP2 and AP3 affiliated AP MLD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</a:t>
            </a:r>
            <a:endParaRPr lang="en-US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400" dirty="0" smtClean="0"/>
              <a:t>Multi-link common info, which maybe contain the following info, e.g. </a:t>
            </a:r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and STR </a:t>
            </a:r>
            <a:r>
              <a:rPr lang="en-US" altLang="zh-CN" sz="1200" dirty="0"/>
              <a:t>bitmap indication across links of AP </a:t>
            </a:r>
            <a:r>
              <a:rPr lang="en-US" altLang="zh-CN" sz="1200" dirty="0" smtClean="0"/>
              <a:t>side</a:t>
            </a:r>
          </a:p>
          <a:p>
            <a:pPr lvl="3"/>
            <a:r>
              <a:rPr lang="en-US" altLang="zh-CN" sz="1200" dirty="0" smtClean="0"/>
              <a:t>which may be reserved when </a:t>
            </a:r>
            <a:r>
              <a:rPr lang="en-US" altLang="zh-CN" sz="1200" dirty="0"/>
              <a:t>this Multi-link </a:t>
            </a:r>
            <a:r>
              <a:rPr lang="en-US" altLang="zh-CN" sz="1200" dirty="0" smtClean="0"/>
              <a:t>Association </a:t>
            </a:r>
            <a:r>
              <a:rPr lang="en-US" altLang="zh-CN" sz="1200" dirty="0"/>
              <a:t>element </a:t>
            </a:r>
            <a:r>
              <a:rPr lang="en-US" altLang="zh-CN" sz="1200" dirty="0" smtClean="0"/>
              <a:t>is included in an Association Request frame</a:t>
            </a:r>
            <a:endParaRPr lang="en-US" altLang="zh-CN" sz="1200" dirty="0"/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 and STR </a:t>
            </a:r>
            <a:r>
              <a:rPr lang="en-US" altLang="zh-CN" sz="1200" dirty="0"/>
              <a:t>bitmap indication across links of AP </a:t>
            </a:r>
            <a:r>
              <a:rPr lang="en-US" altLang="zh-CN" sz="1200" dirty="0" smtClean="0"/>
              <a:t>side</a:t>
            </a:r>
          </a:p>
          <a:p>
            <a:pPr lvl="2"/>
            <a:r>
              <a:rPr lang="en-US" altLang="zh-CN" sz="1200" dirty="0"/>
              <a:t>STA MAC </a:t>
            </a:r>
            <a:r>
              <a:rPr lang="en-US" altLang="zh-CN" sz="1200"/>
              <a:t>Address </a:t>
            </a:r>
            <a:r>
              <a:rPr lang="en-US" altLang="zh-CN" sz="1200" smtClean="0"/>
              <a:t>Present</a:t>
            </a:r>
            <a:endParaRPr lang="en-US" altLang="zh-CN" sz="12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(1/2)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350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87268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Otherwise, they 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(2/2)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70084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90372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MLD can reuse the Association Request/Response frame to do multi-link setup?</a:t>
            </a:r>
          </a:p>
          <a:p>
            <a:pPr lvl="1"/>
            <a:r>
              <a:rPr lang="en-US" altLang="zh-CN" dirty="0"/>
              <a:t>Note that MLD also can use a new management frames for multi-link setup after separate association on each </a:t>
            </a:r>
            <a:r>
              <a:rPr lang="en-US" altLang="zh-CN" dirty="0" smtClean="0"/>
              <a:t>link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104579</TotalTime>
  <Words>900</Words>
  <Application>Microsoft Office PowerPoint</Application>
  <PresentationFormat>全屏显示(4:3)</PresentationFormat>
  <Paragraphs>167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1998</cp:revision>
  <cp:lastPrinted>1998-02-10T13:28:06Z</cp:lastPrinted>
  <dcterms:created xsi:type="dcterms:W3CDTF">2004-12-02T14:01:45Z</dcterms:created>
  <dcterms:modified xsi:type="dcterms:W3CDTF">2020-01-16T00:31:30Z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(3)ueclZCsMKtCiKNcPy5doiOJuo+5L6HA09vI35zS6x4Vwqu40S9tS2rN/PGCA3XXMYE0bmASK
kk+hEq96l8DjnXJlfd+boHdJ9kdNhGHdibYRx550BBI6Kt6LoWJU25NLqK8MYvgTuoMuMuj7
H/U3n2/mkEFJfIx+oPZx+akNvxlar9k1uhT/06MiWLX4UMpFuUR6GxKiKkO9kWX7tW13pl6f
y8PpmPpCb6676uiQh0</vt:lpwstr>
  </property>
  <property fmtid="{D5CDD505-2E9C-101B-9397-08002B2CF9AE}" pid="4" name="_2015_ms_pID_7253431">
    <vt:lpwstr>eMsCzrRz6GDQ6zih1unIi3fliXAKsJeFkZEb1njiykFGRGT3fha5CF
aL0fvK+zbgww5QI1GQ61QD/ikTr3kfUuPKifYukTTIhqGY+MWQhHVfHEGUUxYhppvrgjj7Un
zU4f+9jJi9fr88OcndACv/1fzVAfTpelzJ6doU7YFXtMhhC+UMRDvGG7Wy18BlEB5QQvEPJ2
V/PvZCEXVRjxAdtDaaMQq47fLVjqFk+q+iDy</vt:lpwstr>
  </property>
  <property fmtid="{D5CDD505-2E9C-101B-9397-08002B2CF9AE}" pid="5" name="_2015_ms_pID_7253432">
    <vt:lpwstr>bC33oEfRmRGe7TIdEuZOtE0=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