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1077" r:id="rId3"/>
    <p:sldId id="1087" r:id="rId4"/>
    <p:sldId id="1086" r:id="rId5"/>
    <p:sldId id="1095" r:id="rId6"/>
    <p:sldId id="1097" r:id="rId7"/>
    <p:sldId id="1090" r:id="rId8"/>
    <p:sldId id="1091" r:id="rId9"/>
    <p:sldId id="1089" r:id="rId10"/>
    <p:sldId id="1098" r:id="rId11"/>
    <p:sldId id="1080" r:id="rId12"/>
    <p:sldId id="1093" r:id="rId13"/>
    <p:sldId id="1092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86054" autoAdjust="0"/>
  </p:normalViewPr>
  <p:slideViewPr>
    <p:cSldViewPr>
      <p:cViewPr varScale="1">
        <p:scale>
          <a:sx n="76" d="100"/>
          <a:sy n="76" d="100"/>
        </p:scale>
        <p:origin x="184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162957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31291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5388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45488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0953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66169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563376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238590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199418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80360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802.11-20/0028r0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340110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January 2020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uhwook.kim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Indication of Multi-link Information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2020-01-13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373970"/>
              </p:ext>
            </p:extLst>
          </p:nvPr>
        </p:nvGraphicFramePr>
        <p:xfrm>
          <a:off x="762000" y="2895596"/>
          <a:ext cx="7620000" cy="3483432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Discussion: Alternative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Legacy STAs can already transmit Neighbor report (NR) element which can include not only channel information but also TSF, capability, etc., by utilizing optional sub-elements</a:t>
            </a:r>
          </a:p>
          <a:p>
            <a:pPr lvl="1"/>
            <a:r>
              <a:rPr lang="en-US" altLang="ko-KR" sz="1600" dirty="0" smtClean="0"/>
              <a:t>By utilizing reserved bits, we can also describe other information</a:t>
            </a:r>
          </a:p>
          <a:p>
            <a:r>
              <a:rPr lang="en-US" altLang="ko-KR" sz="2000" dirty="0"/>
              <a:t>Therefore, by adding multiple </a:t>
            </a:r>
            <a:r>
              <a:rPr lang="en-US" altLang="ko-KR" sz="2000" dirty="0" smtClean="0"/>
              <a:t>modified NR elements [5], they can include link specific information instead of multi-link element, e.g., 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3952875"/>
            <a:ext cx="8305800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83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We proposed </a:t>
            </a:r>
            <a:r>
              <a:rPr lang="en-US" altLang="ko-KR" b="1" dirty="0"/>
              <a:t>a new element, i.e., Multi-link </a:t>
            </a:r>
            <a:r>
              <a:rPr lang="en-US" altLang="ko-KR" b="1" dirty="0" smtClean="0"/>
              <a:t>Element</a:t>
            </a:r>
            <a:endParaRPr lang="en-US" altLang="ko-KR" b="1" dirty="0"/>
          </a:p>
          <a:p>
            <a:pPr lvl="1"/>
            <a:r>
              <a:rPr lang="en-US" altLang="ko-KR" sz="1600" dirty="0"/>
              <a:t>It includes the </a:t>
            </a:r>
            <a:r>
              <a:rPr lang="en-US" altLang="ko-KR" sz="1600" dirty="0" smtClean="0"/>
              <a:t>specific </a:t>
            </a:r>
            <a:r>
              <a:rPr lang="en-US" altLang="ko-KR" sz="1600" dirty="0"/>
              <a:t>information of the other link(s) link except for a link where the element is </a:t>
            </a:r>
            <a:r>
              <a:rPr lang="en-US" altLang="ko-KR" sz="1600" dirty="0" smtClean="0"/>
              <a:t>transmitted</a:t>
            </a:r>
          </a:p>
          <a:p>
            <a:pPr lvl="1"/>
            <a:r>
              <a:rPr lang="en-US" altLang="ko-KR" sz="1600" dirty="0"/>
              <a:t>It also includes the indication across the </a:t>
            </a:r>
            <a:r>
              <a:rPr lang="en-US" altLang="ko-KR" sz="1600" dirty="0" smtClean="0"/>
              <a:t>links regarding ML setup and operation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Existing neighbor report (NR) element can be also utilized to replace a part of multi-link element by including additional information to NR element</a:t>
            </a:r>
            <a:endParaRPr lang="en-US" altLang="ko-KR" sz="1600" dirty="0"/>
          </a:p>
          <a:p>
            <a:pPr marL="342900" lvl="1" indent="-342900">
              <a:buFontTx/>
              <a:buChar char="•"/>
            </a:pPr>
            <a:endParaRPr lang="en-US" altLang="ko-KR" b="1" dirty="0" smtClean="0">
              <a:ea typeface="+mn-ea"/>
              <a:cs typeface="+mn-cs"/>
            </a:endParaRPr>
          </a:p>
          <a:p>
            <a:r>
              <a:rPr lang="en-US" altLang="ko-KR" sz="2000" dirty="0" smtClean="0"/>
              <a:t>By </a:t>
            </a:r>
            <a:r>
              <a:rPr lang="en-US" altLang="ko-KR" sz="2000" dirty="0"/>
              <a:t>utilizing </a:t>
            </a:r>
            <a:r>
              <a:rPr lang="en-US" altLang="ko-KR" sz="2000" dirty="0" smtClean="0"/>
              <a:t>the order in the </a:t>
            </a:r>
            <a:r>
              <a:rPr lang="en-US" altLang="ko-KR" sz="2000" dirty="0"/>
              <a:t>Multi-link </a:t>
            </a:r>
            <a:r>
              <a:rPr lang="en-US" altLang="ko-KR" sz="2000" dirty="0" smtClean="0"/>
              <a:t>element, we presented examples of indicating several information, i.e., Set of links, Simultaneous </a:t>
            </a:r>
            <a:r>
              <a:rPr lang="en-US" altLang="ko-KR" sz="2000" dirty="0"/>
              <a:t>TX/RX (STR) Capability </a:t>
            </a:r>
            <a:r>
              <a:rPr lang="en-US" altLang="ko-KR" sz="2000" dirty="0" smtClean="0"/>
              <a:t>indication, Single BA agreement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5514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11be defines the following type of element for multi-link operation?</a:t>
            </a:r>
          </a:p>
          <a:p>
            <a:pPr lvl="1"/>
            <a:r>
              <a:rPr lang="en-US" altLang="ko-KR" sz="1800" dirty="0" smtClean="0"/>
              <a:t>Multi-link* element: </a:t>
            </a:r>
            <a:r>
              <a:rPr lang="en-US" altLang="ko-KR" sz="1800" dirty="0"/>
              <a:t>the element including the information of the other link(s</a:t>
            </a:r>
            <a:r>
              <a:rPr lang="en-US" altLang="ko-KR" sz="1800" dirty="0" smtClean="0"/>
              <a:t>) except </a:t>
            </a:r>
            <a:r>
              <a:rPr lang="en-US" altLang="ko-KR" sz="1800" dirty="0"/>
              <a:t>for a link where the element is </a:t>
            </a:r>
            <a:r>
              <a:rPr lang="en-US" altLang="ko-KR" sz="1800" dirty="0" smtClean="0"/>
              <a:t>transmitted </a:t>
            </a:r>
            <a:r>
              <a:rPr lang="en-US" altLang="ko-KR" sz="1800" dirty="0"/>
              <a:t>and </a:t>
            </a:r>
            <a:r>
              <a:rPr lang="en-US" altLang="ko-KR" sz="1800" dirty="0" smtClean="0"/>
              <a:t>the indication across the supported links</a:t>
            </a:r>
            <a:endParaRPr lang="en-US" altLang="ko-KR" sz="1800" dirty="0"/>
          </a:p>
          <a:p>
            <a:pPr lvl="2"/>
            <a:r>
              <a:rPr lang="en-US" altLang="ko-KR" sz="1600" dirty="0" smtClean="0"/>
              <a:t>The specific information is TBD</a:t>
            </a:r>
            <a:endParaRPr lang="en-US" altLang="ko-KR" sz="1600" dirty="0"/>
          </a:p>
          <a:p>
            <a:pPr lvl="1"/>
            <a:r>
              <a:rPr lang="en-US" altLang="ko-KR" sz="1800" dirty="0"/>
              <a:t>*NOTE: </a:t>
            </a:r>
            <a:r>
              <a:rPr lang="en-US" altLang="ko-KR" sz="1800" dirty="0" smtClean="0"/>
              <a:t>Exact </a:t>
            </a:r>
            <a:r>
              <a:rPr lang="en-US" altLang="ko-KR" sz="1800" dirty="0"/>
              <a:t>name can be changed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7059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[1] 802.11-19/1262r6 </a:t>
            </a:r>
            <a:r>
              <a:rPr lang="en-US" altLang="ko-KR" sz="1800" dirty="0">
                <a:ea typeface="굴림" panose="020B0600000101010101" pitchFamily="50" charset="-127"/>
              </a:rPr>
              <a:t>Specification Framework for </a:t>
            </a:r>
            <a:r>
              <a:rPr lang="en-US" altLang="ko-KR" sz="1800" dirty="0" err="1">
                <a:ea typeface="굴림" panose="020B0600000101010101" pitchFamily="50" charset="-127"/>
              </a:rPr>
              <a:t>TGbe</a:t>
            </a:r>
            <a:r>
              <a:rPr lang="en-US" altLang="ko-KR" sz="1800" dirty="0">
                <a:ea typeface="굴림" panose="020B0600000101010101" pitchFamily="50" charset="-127"/>
              </a:rPr>
              <a:t> </a:t>
            </a: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[2] 802.11-19/1509r5 </a:t>
            </a:r>
            <a:r>
              <a:rPr lang="en-US" altLang="ko-KR" sz="1800" dirty="0">
                <a:ea typeface="굴림" panose="020B0600000101010101" pitchFamily="50" charset="-127"/>
              </a:rPr>
              <a:t>Discussion on Multi-link </a:t>
            </a:r>
            <a:r>
              <a:rPr lang="en-US" altLang="ko-KR" sz="1800" dirty="0" smtClean="0">
                <a:ea typeface="굴림" panose="020B0600000101010101" pitchFamily="50" charset="-127"/>
              </a:rPr>
              <a:t>Setup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[3] 802.11-19/1583r0 </a:t>
            </a:r>
            <a:r>
              <a:rPr lang="en-GB" altLang="ko-KR" sz="1800" dirty="0" smtClean="0"/>
              <a:t>Multi-link </a:t>
            </a:r>
            <a:r>
              <a:rPr lang="en-GB" altLang="ko-KR" sz="1800" dirty="0"/>
              <a:t>BSS Operations</a:t>
            </a: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[4] 802.11-19/1823r0 Multi-link Setup Follow up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[5] 802.11-19/1549r1 Multi-link Association</a:t>
            </a:r>
          </a:p>
          <a:p>
            <a:pPr marL="0" indent="0">
              <a:buNone/>
            </a:pP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8556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multi-link operation, we decided a single multi-link setup including an association and the indication of multi-link information on a link (discovered) [1</a:t>
            </a:r>
            <a:r>
              <a:rPr lang="en-US" altLang="ko-KR" sz="2000" dirty="0" smtClean="0"/>
              <a:t>] </a:t>
            </a:r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In this contribution, we propose a new element, called multi-link element for indicating the multi-link information</a:t>
            </a:r>
          </a:p>
          <a:p>
            <a:endParaRPr lang="en-US" altLang="ko-KR" sz="2000" dirty="0" smtClean="0"/>
          </a:p>
          <a:p>
            <a:endParaRPr lang="en-US" altLang="ko-KR" sz="2000" b="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7650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Multi-link Setup [2]-[4]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After discovering an AP MLD, STA A negotiates with AP 1 to determine operating links</a:t>
            </a:r>
          </a:p>
          <a:p>
            <a:pPr lvl="1"/>
            <a:r>
              <a:rPr lang="en-US" altLang="ko-KR" sz="1600" dirty="0" smtClean="0"/>
              <a:t>STA A would consider the information of links supported by AP MLD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2858294"/>
            <a:ext cx="5917114" cy="3390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17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on Multi-link information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Single-link EHT STA</a:t>
            </a:r>
          </a:p>
          <a:p>
            <a:pPr lvl="1"/>
            <a:r>
              <a:rPr lang="en-US" altLang="ko-KR" sz="1600" dirty="0" smtClean="0"/>
              <a:t>It just would include the information of its operating link by using EHT capability/operation </a:t>
            </a:r>
            <a:r>
              <a:rPr lang="en-US" altLang="ko-KR" sz="1600" dirty="0" smtClean="0"/>
              <a:t>element, and other elements (e.g</a:t>
            </a:r>
            <a:r>
              <a:rPr lang="en-US" altLang="ko-KR" sz="1600" smtClean="0"/>
              <a:t>., TSF, BSS load)</a:t>
            </a:r>
            <a:endParaRPr lang="en-US" altLang="ko-KR" sz="1600" dirty="0" smtClean="0"/>
          </a:p>
          <a:p>
            <a:pPr lvl="2"/>
            <a:r>
              <a:rPr lang="en-US" altLang="ko-KR" sz="1400" dirty="0" smtClean="0"/>
              <a:t>These would also include the information regarding other features (e.g., PHY/Multi-AP)</a:t>
            </a:r>
          </a:p>
          <a:p>
            <a:r>
              <a:rPr lang="en-US" altLang="ko-KR" sz="2000" dirty="0" smtClean="0"/>
              <a:t>MLD (with more than one link)</a:t>
            </a:r>
          </a:p>
          <a:p>
            <a:pPr lvl="1"/>
            <a:r>
              <a:rPr lang="en-US" altLang="ko-KR" sz="1600" dirty="0" smtClean="0"/>
              <a:t>Except for an association* link, it </a:t>
            </a:r>
            <a:r>
              <a:rPr lang="en-US" altLang="ko-KR" sz="1600" u="sng" dirty="0" smtClean="0"/>
              <a:t>needs to send the information of the other link(s)</a:t>
            </a:r>
          </a:p>
          <a:p>
            <a:pPr lvl="1"/>
            <a:r>
              <a:rPr lang="en-US" altLang="ko-KR" sz="1600" dirty="0" smtClean="0"/>
              <a:t>Necessary information for </a:t>
            </a:r>
            <a:r>
              <a:rPr lang="en-US" altLang="ko-KR" sz="1600" dirty="0"/>
              <a:t>the other link(s) would be transferred on the association </a:t>
            </a:r>
            <a:r>
              <a:rPr lang="en-US" altLang="ko-KR" sz="1600" dirty="0" smtClean="0"/>
              <a:t>link</a:t>
            </a:r>
          </a:p>
          <a:p>
            <a:pPr lvl="2"/>
            <a:r>
              <a:rPr lang="en-US" altLang="ko-KR" sz="1400" dirty="0" smtClean="0"/>
              <a:t>In other words, all of fields regarding the information of association link (as in EHT capability/operation element) wouldn’t be necessary for the other link(s)</a:t>
            </a:r>
          </a:p>
          <a:p>
            <a:pPr lvl="2"/>
            <a:r>
              <a:rPr lang="en-US" altLang="ko-KR" sz="1400" dirty="0" smtClean="0"/>
              <a:t>After setup, the </a:t>
            </a:r>
            <a:r>
              <a:rPr lang="en-US" altLang="ko-KR" sz="1400" dirty="0"/>
              <a:t>other information </a:t>
            </a:r>
            <a:r>
              <a:rPr lang="en-US" altLang="ko-KR" sz="1400" dirty="0" smtClean="0"/>
              <a:t>will be </a:t>
            </a:r>
            <a:r>
              <a:rPr lang="en-US" altLang="ko-KR" sz="1400" dirty="0"/>
              <a:t>received </a:t>
            </a:r>
            <a:r>
              <a:rPr lang="en-US" altLang="ko-KR" sz="1400" dirty="0" smtClean="0"/>
              <a:t>on </a:t>
            </a:r>
            <a:r>
              <a:rPr lang="en-US" altLang="ko-KR" sz="1400" dirty="0"/>
              <a:t>the other link(s)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268288" y="4888762"/>
            <a:ext cx="4105275" cy="1221139"/>
            <a:chOff x="304800" y="4558552"/>
            <a:chExt cx="4105275" cy="1221139"/>
          </a:xfrm>
        </p:grpSpPr>
        <p:pic>
          <p:nvPicPr>
            <p:cNvPr id="10" name="그림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4800" y="4558552"/>
              <a:ext cx="4105275" cy="1221139"/>
            </a:xfrm>
            <a:prstGeom prst="rect">
              <a:avLst/>
            </a:prstGeom>
          </p:spPr>
        </p:pic>
        <p:sp>
          <p:nvSpPr>
            <p:cNvPr id="12" name="직사각형 11"/>
            <p:cNvSpPr/>
            <p:nvPr/>
          </p:nvSpPr>
          <p:spPr>
            <a:xfrm>
              <a:off x="1618997" y="4805859"/>
              <a:ext cx="113364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1600" b="1" u="sng" dirty="0">
                  <a:solidFill>
                    <a:srgbClr val="FF0000"/>
                  </a:solidFill>
                </a:rPr>
                <a:t>Single-link</a:t>
              </a:r>
              <a:endParaRPr lang="ko-KR" altLang="en-US" sz="1600" b="1" u="sng">
                <a:solidFill>
                  <a:srgbClr val="FF0000"/>
                </a:solidFill>
              </a:endParaRPr>
            </a:p>
          </p:txBody>
        </p:sp>
      </p:grpSp>
      <p:grpSp>
        <p:nvGrpSpPr>
          <p:cNvPr id="8" name="그룹 7"/>
          <p:cNvGrpSpPr/>
          <p:nvPr/>
        </p:nvGrpSpPr>
        <p:grpSpPr>
          <a:xfrm>
            <a:off x="4344988" y="4876800"/>
            <a:ext cx="4800600" cy="1219200"/>
            <a:chOff x="4314825" y="4645126"/>
            <a:chExt cx="4800600" cy="1219200"/>
          </a:xfrm>
        </p:grpSpPr>
        <p:pic>
          <p:nvPicPr>
            <p:cNvPr id="11" name="그림 1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314825" y="4645126"/>
              <a:ext cx="4800600" cy="1219200"/>
            </a:xfrm>
            <a:prstGeom prst="rect">
              <a:avLst/>
            </a:prstGeom>
          </p:spPr>
        </p:pic>
        <p:sp>
          <p:nvSpPr>
            <p:cNvPr id="13" name="직사각형 12"/>
            <p:cNvSpPr/>
            <p:nvPr/>
          </p:nvSpPr>
          <p:spPr>
            <a:xfrm>
              <a:off x="6284472" y="4762708"/>
              <a:ext cx="108876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1600" b="1" u="sng" dirty="0" smtClean="0">
                  <a:solidFill>
                    <a:srgbClr val="FF0000"/>
                  </a:solidFill>
                </a:rPr>
                <a:t>Multi-link</a:t>
              </a:r>
              <a:endParaRPr lang="ko-KR" altLang="en-US" sz="1600" b="1" u="sng">
                <a:solidFill>
                  <a:srgbClr val="FF0000"/>
                </a:solidFill>
              </a:endParaRPr>
            </a:p>
          </p:txBody>
        </p:sp>
      </p:grpSp>
      <p:sp>
        <p:nvSpPr>
          <p:cNvPr id="6" name="직사각형 5"/>
          <p:cNvSpPr/>
          <p:nvPr/>
        </p:nvSpPr>
        <p:spPr>
          <a:xfrm>
            <a:off x="58759" y="6184513"/>
            <a:ext cx="51977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*We call a link on which multi-link information is transmitted “Association link”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282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Proposal: Multi-link Element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>
                <a:ea typeface="+mn-ea"/>
                <a:cs typeface="+mn-cs"/>
              </a:rPr>
              <a:t>Multi-link </a:t>
            </a:r>
            <a:r>
              <a:rPr lang="en-US" altLang="ko-KR" b="1" dirty="0" smtClean="0">
                <a:ea typeface="+mn-ea"/>
                <a:cs typeface="+mn-cs"/>
              </a:rPr>
              <a:t>Element includes </a:t>
            </a:r>
            <a:r>
              <a:rPr lang="en-US" altLang="ko-KR" b="1" dirty="0" smtClean="0">
                <a:solidFill>
                  <a:srgbClr val="FF0000"/>
                </a:solidFill>
                <a:ea typeface="+mn-ea"/>
                <a:cs typeface="+mn-cs"/>
              </a:rPr>
              <a:t>the information of the other link(s) </a:t>
            </a:r>
            <a:r>
              <a:rPr lang="en-US" altLang="ko-KR" b="1" dirty="0">
                <a:solidFill>
                  <a:srgbClr val="FF0000"/>
                </a:solidFill>
                <a:ea typeface="+mn-ea"/>
                <a:cs typeface="+mn-cs"/>
              </a:rPr>
              <a:t>link </a:t>
            </a:r>
            <a:r>
              <a:rPr lang="en-US" altLang="ko-KR" b="1" dirty="0" smtClean="0">
                <a:solidFill>
                  <a:srgbClr val="FF0000"/>
                </a:solidFill>
                <a:ea typeface="+mn-ea"/>
                <a:cs typeface="+mn-cs"/>
              </a:rPr>
              <a:t>except for a link where the element is transmitted</a:t>
            </a:r>
          </a:p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Additionally, it can also include </a:t>
            </a:r>
            <a:r>
              <a:rPr lang="en-US" altLang="ko-KR" b="1" dirty="0" smtClean="0">
                <a:solidFill>
                  <a:srgbClr val="FF0000"/>
                </a:solidFill>
              </a:rPr>
              <a:t>the </a:t>
            </a:r>
            <a:r>
              <a:rPr lang="en-US" altLang="ko-KR" b="1" dirty="0">
                <a:solidFill>
                  <a:srgbClr val="FF0000"/>
                </a:solidFill>
              </a:rPr>
              <a:t>indication across </a:t>
            </a:r>
            <a:r>
              <a:rPr lang="en-US" altLang="ko-KR" b="1" dirty="0" smtClean="0">
                <a:solidFill>
                  <a:srgbClr val="FF0000"/>
                </a:solidFill>
              </a:rPr>
              <a:t>the links regarding ML setup and operation</a:t>
            </a:r>
          </a:p>
          <a:p>
            <a:pPr lvl="1"/>
            <a:r>
              <a:rPr lang="en-US" altLang="ko-KR" sz="1600" dirty="0" smtClean="0"/>
              <a:t>For example, simultaneous TX/RX capability, which link(s) are operating links or primary link (e.g., for power saving or channel access)</a:t>
            </a:r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An example of format</a:t>
            </a:r>
          </a:p>
          <a:p>
            <a:pPr lvl="1"/>
            <a:r>
              <a:rPr lang="en-US" altLang="ko-KR" sz="1600" dirty="0" smtClean="0"/>
              <a:t>Length of each field is  variable depending on the number of links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425" y="5124450"/>
            <a:ext cx="699135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64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Proposal: Multi-link Element (Cont’d)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Specifically</a:t>
            </a:r>
            <a:r>
              <a:rPr lang="en-US" altLang="ko-KR" b="1" dirty="0"/>
              <a:t>, the link specific information includes </a:t>
            </a:r>
            <a:r>
              <a:rPr lang="en-US" altLang="ko-KR" b="1" dirty="0" smtClean="0"/>
              <a:t>the </a:t>
            </a:r>
            <a:r>
              <a:rPr lang="en-US" altLang="ko-KR" b="1" dirty="0"/>
              <a:t>information per link such as capability/operational parameters/assisted information (e.g., TSF, Beacon interval, BSS load</a:t>
            </a:r>
            <a:r>
              <a:rPr lang="en-US" altLang="ko-KR" b="1" dirty="0" smtClean="0"/>
              <a:t>)</a:t>
            </a:r>
          </a:p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It </a:t>
            </a:r>
            <a:r>
              <a:rPr lang="en-US" altLang="ko-KR" b="1" dirty="0"/>
              <a:t>can be included in </a:t>
            </a:r>
            <a:r>
              <a:rPr lang="en-US" altLang="ko-KR" b="1" dirty="0" smtClean="0"/>
              <a:t>Management frames (e.g., Beacon, Assoc.)</a:t>
            </a:r>
            <a:endParaRPr lang="en-US" altLang="ko-KR" b="1" dirty="0"/>
          </a:p>
          <a:p>
            <a:pPr lvl="1"/>
            <a:r>
              <a:rPr lang="en-US" altLang="ko-KR" sz="1600" dirty="0"/>
              <a:t>It may be included in a new management frame for setup (if defined)</a:t>
            </a:r>
          </a:p>
          <a:p>
            <a:pPr lvl="1"/>
            <a:r>
              <a:rPr lang="en-US" altLang="ko-KR" sz="1600" dirty="0" smtClean="0"/>
              <a:t>Several sub-fields may be omitted depending on the type of frames</a:t>
            </a:r>
            <a:endParaRPr lang="en-US" altLang="ko-KR" sz="1600" dirty="0"/>
          </a:p>
          <a:p>
            <a:r>
              <a:rPr lang="en-US" altLang="ko-KR" sz="2000" dirty="0" smtClean="0"/>
              <a:t>A specific example is as follows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pPr lvl="1"/>
            <a:endParaRPr lang="en-US" altLang="ko-KR" sz="12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097" y="4152630"/>
            <a:ext cx="6577806" cy="2296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93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Indication based on Multi-link Element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By utilizing the Multi-link element, an STA can simply indicate several information across the indicated links, especially when we consider the indication order for links</a:t>
            </a:r>
            <a:endParaRPr lang="en-US" altLang="ko-KR" sz="1600" dirty="0" smtClean="0"/>
          </a:p>
          <a:p>
            <a:r>
              <a:rPr lang="en-US" altLang="ko-KR" sz="2000" dirty="0" smtClean="0"/>
              <a:t>Example #1: Set of links that are requested or responded for some use cases (e.g., indication of </a:t>
            </a:r>
            <a:r>
              <a:rPr lang="en-US" altLang="ko-KR" sz="2000" dirty="0"/>
              <a:t>operating links </a:t>
            </a:r>
            <a:r>
              <a:rPr lang="en-US" altLang="ko-KR" sz="2000" dirty="0" smtClean="0"/>
              <a:t>or primary link)</a:t>
            </a:r>
          </a:p>
          <a:p>
            <a:pPr lvl="1"/>
            <a:r>
              <a:rPr lang="en-US" altLang="ko-KR" sz="1600" dirty="0" smtClean="0"/>
              <a:t>Using bitmap in order of indication including the association link</a:t>
            </a:r>
          </a:p>
          <a:p>
            <a:pPr lvl="1"/>
            <a:r>
              <a:rPr lang="en-US" altLang="ko-KR" sz="1600" dirty="0" smtClean="0"/>
              <a:t>Non-AP MLD requests link 1 and 2 as operating links and AP MLD confirms it</a:t>
            </a:r>
            <a:endParaRPr lang="en-US" altLang="ko-KR" sz="14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pPr lvl="1"/>
            <a:endParaRPr lang="en-US" altLang="ko-KR" sz="12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958" y="4038600"/>
            <a:ext cx="7701242" cy="2360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51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Indication based on Multi-link Element (Cont’d)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Example #2: Simultaneous TX/RX (STR) Capability indication [1]</a:t>
            </a:r>
          </a:p>
          <a:p>
            <a:pPr lvl="1"/>
            <a:r>
              <a:rPr lang="en-US" altLang="ko-KR" sz="1600" dirty="0"/>
              <a:t>Using bitmap in order of indication including the association link</a:t>
            </a:r>
          </a:p>
          <a:p>
            <a:pPr lvl="1"/>
            <a:r>
              <a:rPr lang="en-US" altLang="ko-KR" sz="1600" dirty="0" smtClean="0"/>
              <a:t>MLDs </a:t>
            </a:r>
            <a:r>
              <a:rPr lang="en-US" altLang="ko-KR" sz="1600" dirty="0"/>
              <a:t>can perform asynchronous channel access on all of links</a:t>
            </a:r>
          </a:p>
          <a:p>
            <a:endParaRPr lang="en-US" altLang="ko-KR" sz="16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pPr marL="457200" lvl="1" indent="0">
              <a:buNone/>
            </a:pPr>
            <a:endParaRPr lang="en-US" altLang="ko-KR" sz="12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7787" y="2988359"/>
            <a:ext cx="4907319" cy="3107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93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Indication based on Multi-link Element (Cont’d)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Example #3: Single BA Agreement [1]</a:t>
            </a:r>
          </a:p>
          <a:p>
            <a:pPr lvl="1"/>
            <a:r>
              <a:rPr lang="en-US" altLang="ko-KR" sz="1600" dirty="0"/>
              <a:t>Using bitmap in order of indication including the association link</a:t>
            </a:r>
          </a:p>
          <a:p>
            <a:pPr lvl="1"/>
            <a:r>
              <a:rPr lang="en-US" altLang="ko-KR" sz="1600" dirty="0" smtClean="0"/>
              <a:t>An MLD agree BA for TID 1 over link 1 and link 2</a:t>
            </a:r>
          </a:p>
          <a:p>
            <a:endParaRPr lang="en-US" altLang="ko-KR" sz="16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pPr marL="457200" lvl="1" indent="0">
              <a:buNone/>
            </a:pPr>
            <a:endParaRPr lang="en-US" altLang="ko-KR" sz="12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3124200"/>
            <a:ext cx="8686800" cy="2820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49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267367</TotalTime>
  <Words>1112</Words>
  <Application>Microsoft Office PowerPoint</Application>
  <PresentationFormat>화면 슬라이드 쇼(4:3)</PresentationFormat>
  <Paragraphs>178</Paragraphs>
  <Slides>13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8" baseType="lpstr">
      <vt:lpstr>굴림</vt:lpstr>
      <vt:lpstr>맑은 고딕</vt:lpstr>
      <vt:lpstr>Arial</vt:lpstr>
      <vt:lpstr>Times New Roman</vt:lpstr>
      <vt:lpstr>802-11-Submission</vt:lpstr>
      <vt:lpstr>Indication of Multi-link Information</vt:lpstr>
      <vt:lpstr>Introduction</vt:lpstr>
      <vt:lpstr>Recap: Multi-link Setup [2]-[4]</vt:lpstr>
      <vt:lpstr>Discussion on Multi-link information</vt:lpstr>
      <vt:lpstr>Proposal: Multi-link Element</vt:lpstr>
      <vt:lpstr>Proposal: Multi-link Element (Cont’d)</vt:lpstr>
      <vt:lpstr>Indication based on Multi-link Element</vt:lpstr>
      <vt:lpstr>Indication based on Multi-link Element (Cont’d)</vt:lpstr>
      <vt:lpstr>Indication based on Multi-link Element (Cont’d)</vt:lpstr>
      <vt:lpstr>Discussion: Alternative</vt:lpstr>
      <vt:lpstr>Summary</vt:lpstr>
      <vt:lpstr>SP #1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장인선/선임연구원/미래기술센터 C&amp;M표준(연)IoT커넥티비티표준Task(insun.jang@lge.com)</cp:lastModifiedBy>
  <cp:revision>12453</cp:revision>
  <cp:lastPrinted>2018-10-31T23:27:01Z</cp:lastPrinted>
  <dcterms:created xsi:type="dcterms:W3CDTF">2007-05-21T21:00:37Z</dcterms:created>
  <dcterms:modified xsi:type="dcterms:W3CDTF">2020-01-11T09:42:05Z</dcterms:modified>
</cp:coreProperties>
</file>