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077" r:id="rId3"/>
    <p:sldId id="1087" r:id="rId4"/>
    <p:sldId id="1086" r:id="rId5"/>
    <p:sldId id="1095" r:id="rId6"/>
    <p:sldId id="1097" r:id="rId7"/>
    <p:sldId id="1090" r:id="rId8"/>
    <p:sldId id="1091" r:id="rId9"/>
    <p:sldId id="1089" r:id="rId10"/>
    <p:sldId id="1098" r:id="rId11"/>
    <p:sldId id="1080" r:id="rId12"/>
    <p:sldId id="1093" r:id="rId13"/>
    <p:sldId id="1092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6054" autoAdjust="0"/>
  </p:normalViewPr>
  <p:slideViewPr>
    <p:cSldViewPr>
      <p:cViewPr varScale="1">
        <p:scale>
          <a:sx n="76" d="100"/>
          <a:sy n="76" d="100"/>
        </p:scale>
        <p:origin x="18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6295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1291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548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953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6616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633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3859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99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036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802.11-20/0028r0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Indication of Multi-link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73970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Discussion: Alternative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Legacy STAs can already transmit Neighbor report (NR) element which can include not only channel information but also TSF, capability, etc., by utilizing optional sub-elements</a:t>
            </a:r>
          </a:p>
          <a:p>
            <a:pPr lvl="1"/>
            <a:r>
              <a:rPr lang="en-US" altLang="ko-KR" sz="1600" dirty="0" smtClean="0"/>
              <a:t>By utilizing reserved bits, we can also describe other information</a:t>
            </a:r>
          </a:p>
          <a:p>
            <a:r>
              <a:rPr lang="en-US" altLang="ko-KR" sz="2000" dirty="0"/>
              <a:t>Therefore, by adding multiple </a:t>
            </a:r>
            <a:r>
              <a:rPr lang="en-US" altLang="ko-KR" sz="2000" dirty="0" smtClean="0"/>
              <a:t>modified NR elements [5], they can include link specific information instead of multi-link element, e.g., 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952875"/>
            <a:ext cx="83058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We proposed </a:t>
            </a:r>
            <a:r>
              <a:rPr lang="en-US" altLang="ko-KR" b="1" dirty="0"/>
              <a:t>a new element, i.e., Multi-link </a:t>
            </a:r>
            <a:r>
              <a:rPr lang="en-US" altLang="ko-KR" b="1" dirty="0" smtClean="0"/>
              <a:t>Element</a:t>
            </a:r>
            <a:endParaRPr lang="en-US" altLang="ko-KR" b="1" dirty="0"/>
          </a:p>
          <a:p>
            <a:pPr lvl="1"/>
            <a:r>
              <a:rPr lang="en-US" altLang="ko-KR" sz="1600" dirty="0"/>
              <a:t>It includes the </a:t>
            </a:r>
            <a:r>
              <a:rPr lang="en-US" altLang="ko-KR" sz="1600" dirty="0" smtClean="0"/>
              <a:t>specific </a:t>
            </a:r>
            <a:r>
              <a:rPr lang="en-US" altLang="ko-KR" sz="1600" dirty="0"/>
              <a:t>information of the other link(s) link except for a link where the element is </a:t>
            </a:r>
            <a:r>
              <a:rPr lang="en-US" altLang="ko-KR" sz="1600" dirty="0" smtClean="0"/>
              <a:t>transmitted</a:t>
            </a:r>
          </a:p>
          <a:p>
            <a:pPr lvl="1"/>
            <a:r>
              <a:rPr lang="en-US" altLang="ko-KR" sz="1600" dirty="0"/>
              <a:t>It also includes the indication across the </a:t>
            </a:r>
            <a:r>
              <a:rPr lang="en-US" altLang="ko-KR" sz="1600" dirty="0" smtClean="0"/>
              <a:t>links regarding ML setup and operation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Existing neighbor report (NR) element can be also utilized to replace a part of multi-link element by including additional information to NR element</a:t>
            </a:r>
            <a:endParaRPr lang="en-US" altLang="ko-KR" sz="1600" dirty="0"/>
          </a:p>
          <a:p>
            <a:pPr marL="342900" lvl="1" indent="-342900">
              <a:buFontTx/>
              <a:buChar char="•"/>
            </a:pPr>
            <a:endParaRPr lang="en-US" altLang="ko-KR" b="1" dirty="0" smtClean="0">
              <a:ea typeface="+mn-ea"/>
              <a:cs typeface="+mn-cs"/>
            </a:endParaRPr>
          </a:p>
          <a:p>
            <a:r>
              <a:rPr lang="en-US" altLang="ko-KR" sz="2000" dirty="0" smtClean="0"/>
              <a:t>By </a:t>
            </a:r>
            <a:r>
              <a:rPr lang="en-US" altLang="ko-KR" sz="2000" dirty="0"/>
              <a:t>utilizing </a:t>
            </a:r>
            <a:r>
              <a:rPr lang="en-US" altLang="ko-KR" sz="2000" dirty="0" smtClean="0"/>
              <a:t>the order in the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element, we presented examples of indicating several information, i.e., Set of links, Simultaneous </a:t>
            </a:r>
            <a:r>
              <a:rPr lang="en-US" altLang="ko-KR" sz="2000" dirty="0"/>
              <a:t>TX/RX (STR) Capability </a:t>
            </a:r>
            <a:r>
              <a:rPr lang="en-US" altLang="ko-KR" sz="2000" dirty="0" smtClean="0"/>
              <a:t>indication, Single BA agreement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1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11be defines the following type of element for multi-link operation?</a:t>
            </a:r>
          </a:p>
          <a:p>
            <a:pPr lvl="1"/>
            <a:r>
              <a:rPr lang="en-US" altLang="ko-KR" sz="1800" dirty="0" smtClean="0"/>
              <a:t>Multi-link* element: </a:t>
            </a:r>
            <a:r>
              <a:rPr lang="en-US" altLang="ko-KR" sz="1800" dirty="0"/>
              <a:t>the element including the information of the other link(s</a:t>
            </a:r>
            <a:r>
              <a:rPr lang="en-US" altLang="ko-KR" sz="1800" dirty="0" smtClean="0"/>
              <a:t>) except </a:t>
            </a:r>
            <a:r>
              <a:rPr lang="en-US" altLang="ko-KR" sz="1800" dirty="0"/>
              <a:t>for a link where the element is </a:t>
            </a:r>
            <a:r>
              <a:rPr lang="en-US" altLang="ko-KR" sz="1800" dirty="0" smtClean="0"/>
              <a:t>transmitted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the indication across the supported links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The specific information is TBD</a:t>
            </a:r>
            <a:endParaRPr lang="en-US" altLang="ko-KR" sz="1600" dirty="0"/>
          </a:p>
          <a:p>
            <a:pPr lvl="1"/>
            <a:r>
              <a:rPr lang="en-US" altLang="ko-KR" sz="1800" dirty="0"/>
              <a:t>*NOTE: </a:t>
            </a:r>
            <a:r>
              <a:rPr lang="en-US" altLang="ko-KR" sz="1800" dirty="0" smtClean="0"/>
              <a:t>Exact </a:t>
            </a:r>
            <a:r>
              <a:rPr lang="en-US" altLang="ko-KR" sz="1800" dirty="0"/>
              <a:t>name can be changed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05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802.11-19/1262r6 </a:t>
            </a:r>
            <a:r>
              <a:rPr lang="en-US" altLang="ko-KR" sz="1800" dirty="0">
                <a:ea typeface="굴림" panose="020B0600000101010101" pitchFamily="50" charset="-127"/>
              </a:rPr>
              <a:t>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802.11-19/1509r5 </a:t>
            </a:r>
            <a:r>
              <a:rPr lang="en-US" altLang="ko-KR" sz="1800" dirty="0">
                <a:ea typeface="굴림" panose="020B0600000101010101" pitchFamily="50" charset="-127"/>
              </a:rPr>
              <a:t>Discussion on Multi-link </a:t>
            </a:r>
            <a:r>
              <a:rPr lang="en-US" altLang="ko-KR" sz="1800" dirty="0" smtClean="0">
                <a:ea typeface="굴림" panose="020B0600000101010101" pitchFamily="50" charset="-127"/>
              </a:rPr>
              <a:t>Setup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802.11-19/1583r0 </a:t>
            </a:r>
            <a:r>
              <a:rPr lang="en-GB" altLang="ko-KR" sz="1800" dirty="0" smtClean="0"/>
              <a:t>Multi-link </a:t>
            </a:r>
            <a:r>
              <a:rPr lang="en-GB" altLang="ko-KR" sz="1800" dirty="0"/>
              <a:t>BSS Operations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802.11-19/1823r0 Multi-link Setup Follow up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802.11-19/1549r1 Multi-link Association</a:t>
            </a:r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multi-link operation, we decided a single multi-link setup including an association and the indication of multi-link information on a link (discovered) [1</a:t>
            </a:r>
            <a:r>
              <a:rPr lang="en-US" altLang="ko-KR" sz="2000" dirty="0" smtClean="0"/>
              <a:t>] 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propose a new element, called multi-link element for indicating the multi-link information</a:t>
            </a:r>
          </a:p>
          <a:p>
            <a:endParaRPr lang="en-US" altLang="ko-KR" sz="2000" dirty="0" smtClean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Multi-link Setup [2]-[4]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After discovering an AP MLD, STA A negotiates with AP 1 to determine operating links</a:t>
            </a:r>
          </a:p>
          <a:p>
            <a:pPr lvl="1"/>
            <a:r>
              <a:rPr lang="en-US" altLang="ko-KR" sz="1600" dirty="0" smtClean="0"/>
              <a:t>STA A would consider the information of links supported by AP MLD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58294"/>
            <a:ext cx="5917114" cy="339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Multi-link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Single-link EHT STA</a:t>
            </a:r>
          </a:p>
          <a:p>
            <a:pPr lvl="1"/>
            <a:r>
              <a:rPr lang="en-US" altLang="ko-KR" sz="1600" dirty="0" smtClean="0"/>
              <a:t>It just would include the information of its operating link by using EHT capability/operation </a:t>
            </a:r>
            <a:r>
              <a:rPr lang="en-US" altLang="ko-KR" sz="1600" dirty="0" smtClean="0"/>
              <a:t>element, and other elements (e.g</a:t>
            </a:r>
            <a:r>
              <a:rPr lang="en-US" altLang="ko-KR" sz="1600" smtClean="0"/>
              <a:t>., TSF, BSS load)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These would also include the information regarding other features (e.g., PHY/Multi-AP)</a:t>
            </a:r>
          </a:p>
          <a:p>
            <a:r>
              <a:rPr lang="en-US" altLang="ko-KR" sz="2000" dirty="0" smtClean="0"/>
              <a:t>MLD (with more than one link)</a:t>
            </a:r>
          </a:p>
          <a:p>
            <a:pPr lvl="1"/>
            <a:r>
              <a:rPr lang="en-US" altLang="ko-KR" sz="1600" dirty="0" smtClean="0"/>
              <a:t>Except for an association* link, it </a:t>
            </a:r>
            <a:r>
              <a:rPr lang="en-US" altLang="ko-KR" sz="1600" u="sng" dirty="0" smtClean="0"/>
              <a:t>needs to send the information of the other link(s)</a:t>
            </a:r>
          </a:p>
          <a:p>
            <a:pPr lvl="1"/>
            <a:r>
              <a:rPr lang="en-US" altLang="ko-KR" sz="1600" dirty="0" smtClean="0"/>
              <a:t>Necessary information for </a:t>
            </a:r>
            <a:r>
              <a:rPr lang="en-US" altLang="ko-KR" sz="1600" dirty="0"/>
              <a:t>the other link(s) would be transferred on the association </a:t>
            </a:r>
            <a:r>
              <a:rPr lang="en-US" altLang="ko-KR" sz="1600" dirty="0" smtClean="0"/>
              <a:t>link</a:t>
            </a:r>
          </a:p>
          <a:p>
            <a:pPr lvl="2"/>
            <a:r>
              <a:rPr lang="en-US" altLang="ko-KR" sz="1400" dirty="0" smtClean="0"/>
              <a:t>In other words, all of fields regarding the information of association link (as in EHT capability/operation element) wouldn’t be necessary for the other link(s)</a:t>
            </a:r>
          </a:p>
          <a:p>
            <a:pPr lvl="2"/>
            <a:r>
              <a:rPr lang="en-US" altLang="ko-KR" sz="1400" dirty="0" smtClean="0"/>
              <a:t>After setup, the </a:t>
            </a:r>
            <a:r>
              <a:rPr lang="en-US" altLang="ko-KR" sz="1400" dirty="0"/>
              <a:t>other information </a:t>
            </a:r>
            <a:r>
              <a:rPr lang="en-US" altLang="ko-KR" sz="1400" dirty="0" smtClean="0"/>
              <a:t>will be </a:t>
            </a:r>
            <a:r>
              <a:rPr lang="en-US" altLang="ko-KR" sz="1400" dirty="0"/>
              <a:t>received </a:t>
            </a:r>
            <a:r>
              <a:rPr lang="en-US" altLang="ko-KR" sz="1400" dirty="0" smtClean="0"/>
              <a:t>on </a:t>
            </a:r>
            <a:r>
              <a:rPr lang="en-US" altLang="ko-KR" sz="1400" dirty="0"/>
              <a:t>the other 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268288" y="4888762"/>
            <a:ext cx="4105275" cy="1221139"/>
            <a:chOff x="304800" y="4558552"/>
            <a:chExt cx="4105275" cy="1221139"/>
          </a:xfrm>
        </p:grpSpPr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4558552"/>
              <a:ext cx="4105275" cy="1221139"/>
            </a:xfrm>
            <a:prstGeom prst="rect">
              <a:avLst/>
            </a:prstGeom>
          </p:spPr>
        </p:pic>
        <p:sp>
          <p:nvSpPr>
            <p:cNvPr id="12" name="직사각형 11"/>
            <p:cNvSpPr/>
            <p:nvPr/>
          </p:nvSpPr>
          <p:spPr>
            <a:xfrm>
              <a:off x="1618997" y="4805859"/>
              <a:ext cx="113364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b="1" u="sng" dirty="0">
                  <a:solidFill>
                    <a:srgbClr val="FF0000"/>
                  </a:solidFill>
                </a:rPr>
                <a:t>Single-link</a:t>
              </a:r>
              <a:endParaRPr lang="ko-KR" altLang="en-US" sz="1600" b="1" u="sng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4344988" y="4876800"/>
            <a:ext cx="4800600" cy="1219200"/>
            <a:chOff x="4314825" y="4645126"/>
            <a:chExt cx="4800600" cy="1219200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4825" y="4645126"/>
              <a:ext cx="4800600" cy="1219200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6284472" y="4762708"/>
              <a:ext cx="10887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b="1" u="sng" dirty="0" smtClean="0">
                  <a:solidFill>
                    <a:srgbClr val="FF0000"/>
                  </a:solidFill>
                </a:rPr>
                <a:t>Multi-link</a:t>
              </a:r>
              <a:endParaRPr lang="ko-KR" altLang="en-US" sz="1600" b="1" u="sng">
                <a:solidFill>
                  <a:srgbClr val="FF0000"/>
                </a:solidFill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58759" y="6184513"/>
            <a:ext cx="519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*We call a link on which multi-link information is transmitted “Association link”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8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Proposal: Multi-link Element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Multi-link </a:t>
            </a:r>
            <a:r>
              <a:rPr lang="en-US" altLang="ko-KR" b="1" dirty="0" smtClean="0">
                <a:ea typeface="+mn-ea"/>
                <a:cs typeface="+mn-cs"/>
              </a:rPr>
              <a:t>Element includes </a:t>
            </a:r>
            <a:r>
              <a:rPr lang="en-US" altLang="ko-KR" b="1" dirty="0" smtClean="0">
                <a:solidFill>
                  <a:srgbClr val="FF0000"/>
                </a:solidFill>
                <a:ea typeface="+mn-ea"/>
                <a:cs typeface="+mn-cs"/>
              </a:rPr>
              <a:t>the information of the other link(s) </a:t>
            </a:r>
            <a:r>
              <a:rPr lang="en-US" altLang="ko-KR" b="1" dirty="0">
                <a:solidFill>
                  <a:srgbClr val="FF0000"/>
                </a:solidFill>
                <a:ea typeface="+mn-ea"/>
                <a:cs typeface="+mn-cs"/>
              </a:rPr>
              <a:t>link </a:t>
            </a:r>
            <a:r>
              <a:rPr lang="en-US" altLang="ko-KR" b="1" dirty="0" smtClean="0">
                <a:solidFill>
                  <a:srgbClr val="FF0000"/>
                </a:solidFill>
                <a:ea typeface="+mn-ea"/>
                <a:cs typeface="+mn-cs"/>
              </a:rPr>
              <a:t>except for a link where the element is transmitted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Additionally, it can also include </a:t>
            </a:r>
            <a:r>
              <a:rPr lang="en-US" altLang="ko-KR" b="1" dirty="0" smtClean="0">
                <a:solidFill>
                  <a:srgbClr val="FF0000"/>
                </a:solidFill>
              </a:rPr>
              <a:t>the </a:t>
            </a:r>
            <a:r>
              <a:rPr lang="en-US" altLang="ko-KR" b="1" dirty="0">
                <a:solidFill>
                  <a:srgbClr val="FF0000"/>
                </a:solidFill>
              </a:rPr>
              <a:t>indication across </a:t>
            </a:r>
            <a:r>
              <a:rPr lang="en-US" altLang="ko-KR" b="1" dirty="0" smtClean="0">
                <a:solidFill>
                  <a:srgbClr val="FF0000"/>
                </a:solidFill>
              </a:rPr>
              <a:t>the links regarding ML setup and operation</a:t>
            </a:r>
          </a:p>
          <a:p>
            <a:pPr lvl="1"/>
            <a:r>
              <a:rPr lang="en-US" altLang="ko-KR" sz="1600" dirty="0" smtClean="0"/>
              <a:t>For example, simultaneous TX/RX capability, which link(s) are operating links or primary link (e.g., for power saving or channel access)</a:t>
            </a: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An example of format</a:t>
            </a:r>
          </a:p>
          <a:p>
            <a:pPr lvl="1"/>
            <a:r>
              <a:rPr lang="en-US" altLang="ko-KR" sz="1600" dirty="0" smtClean="0"/>
              <a:t>Length of each field is  variable depending on the number of links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5" y="5124450"/>
            <a:ext cx="69913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Proposal: Multi-link Element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Specifically</a:t>
            </a:r>
            <a:r>
              <a:rPr lang="en-US" altLang="ko-KR" b="1" dirty="0"/>
              <a:t>, the link specific information includes </a:t>
            </a:r>
            <a:r>
              <a:rPr lang="en-US" altLang="ko-KR" b="1" dirty="0" smtClean="0"/>
              <a:t>the </a:t>
            </a:r>
            <a:r>
              <a:rPr lang="en-US" altLang="ko-KR" b="1" dirty="0"/>
              <a:t>information per link such as capability/operational parameters/assisted information (e.g., TSF, Beacon interval, BSS load</a:t>
            </a:r>
            <a:r>
              <a:rPr lang="en-US" altLang="ko-KR" b="1" dirty="0" smtClean="0"/>
              <a:t>)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It </a:t>
            </a:r>
            <a:r>
              <a:rPr lang="en-US" altLang="ko-KR" b="1" dirty="0"/>
              <a:t>can be included in </a:t>
            </a:r>
            <a:r>
              <a:rPr lang="en-US" altLang="ko-KR" b="1" dirty="0" smtClean="0"/>
              <a:t>Management frames (e.g., Beacon, Assoc.)</a:t>
            </a:r>
            <a:endParaRPr lang="en-US" altLang="ko-KR" b="1" dirty="0"/>
          </a:p>
          <a:p>
            <a:pPr lvl="1"/>
            <a:r>
              <a:rPr lang="en-US" altLang="ko-KR" sz="1600" dirty="0"/>
              <a:t>It may be included in a new management frame for setup (if defined)</a:t>
            </a:r>
          </a:p>
          <a:p>
            <a:pPr lvl="1"/>
            <a:r>
              <a:rPr lang="en-US" altLang="ko-KR" sz="1600" dirty="0" smtClean="0"/>
              <a:t>Several sub-fields may be omitted depending on the type of frames</a:t>
            </a:r>
            <a:endParaRPr lang="en-US" altLang="ko-KR" sz="1600" dirty="0"/>
          </a:p>
          <a:p>
            <a:r>
              <a:rPr lang="en-US" altLang="ko-KR" sz="2000" dirty="0" smtClean="0"/>
              <a:t>A specific example is as follows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097" y="4152630"/>
            <a:ext cx="6577806" cy="22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9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based on Multi-link Element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By utilizing the Multi-link element, an STA can simply indicate several information across the indicated links, especially when we consider the indication order for links</a:t>
            </a:r>
            <a:endParaRPr lang="en-US" altLang="ko-KR" sz="1600" dirty="0" smtClean="0"/>
          </a:p>
          <a:p>
            <a:r>
              <a:rPr lang="en-US" altLang="ko-KR" sz="2000" dirty="0" smtClean="0"/>
              <a:t>Example #1: Set of links that are requested or responded for some use cases (e.g., indication of </a:t>
            </a:r>
            <a:r>
              <a:rPr lang="en-US" altLang="ko-KR" sz="2000" dirty="0"/>
              <a:t>operating links </a:t>
            </a:r>
            <a:r>
              <a:rPr lang="en-US" altLang="ko-KR" sz="2000" dirty="0" smtClean="0"/>
              <a:t>or primary link)</a:t>
            </a:r>
          </a:p>
          <a:p>
            <a:pPr lvl="1"/>
            <a:r>
              <a:rPr lang="en-US" altLang="ko-KR" sz="1600" dirty="0" smtClean="0"/>
              <a:t>Using bitmap in order of indication including the association link</a:t>
            </a:r>
          </a:p>
          <a:p>
            <a:pPr lvl="1"/>
            <a:r>
              <a:rPr lang="en-US" altLang="ko-KR" sz="1600" dirty="0" smtClean="0"/>
              <a:t>Non-AP MLD requests link 1 and 2 as operating links and AP MLD confirms it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58" y="4038600"/>
            <a:ext cx="7701242" cy="236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Indication based on Multi-link Element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Example #2: Simultaneous TX/RX (STR) Capability indication [1]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 smtClean="0"/>
              <a:t>MLDs </a:t>
            </a:r>
            <a:r>
              <a:rPr lang="en-US" altLang="ko-KR" sz="1600" dirty="0"/>
              <a:t>can perform asynchronous channel access on all of links</a:t>
            </a:r>
          </a:p>
          <a:p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787" y="2988359"/>
            <a:ext cx="4907319" cy="310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based on Multi-link Element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Example #3: Single BA Agreement [1]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 smtClean="0"/>
              <a:t>An MLD agree BA for TID 1 over link 1 and link 2</a:t>
            </a:r>
          </a:p>
          <a:p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124200"/>
            <a:ext cx="8686800" cy="28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267367</TotalTime>
  <Words>1112</Words>
  <Application>Microsoft Office PowerPoint</Application>
  <PresentationFormat>화면 슬라이드 쇼(4:3)</PresentationFormat>
  <Paragraphs>178</Paragraphs>
  <Slides>13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Indication of Multi-link Information</vt:lpstr>
      <vt:lpstr>Introduction</vt:lpstr>
      <vt:lpstr>Recap: Multi-link Setup [2]-[4]</vt:lpstr>
      <vt:lpstr>Discussion on Multi-link information</vt:lpstr>
      <vt:lpstr>Proposal: Multi-link Element</vt:lpstr>
      <vt:lpstr>Proposal: Multi-link Element (Cont’d)</vt:lpstr>
      <vt:lpstr>Indication based on Multi-link Element</vt:lpstr>
      <vt:lpstr>Indication based on Multi-link Element (Cont’d)</vt:lpstr>
      <vt:lpstr>Indication based on Multi-link Element (Cont’d)</vt:lpstr>
      <vt:lpstr>Discussion: Alternative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12453</cp:revision>
  <cp:lastPrinted>2018-10-31T23:27:01Z</cp:lastPrinted>
  <dcterms:created xsi:type="dcterms:W3CDTF">2007-05-21T21:00:37Z</dcterms:created>
  <dcterms:modified xsi:type="dcterms:W3CDTF">2020-01-11T09:42:05Z</dcterms:modified>
</cp:coreProperties>
</file>