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1053" r:id="rId20"/>
    <p:sldId id="1052" r:id="rId21"/>
    <p:sldId id="1043" r:id="rId22"/>
    <p:sldId id="282" r:id="rId23"/>
    <p:sldId id="283" r:id="rId24"/>
    <p:sldId id="284" r:id="rId25"/>
    <p:sldId id="287" r:id="rId26"/>
    <p:sldId id="285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802.11-20/0026r7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2.xml"/><Relationship Id="rId5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supporting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non-STR </a:t>
            </a:r>
            <a:r>
              <a:rPr lang="en-US" dirty="0">
                <a:solidFill>
                  <a:schemeClr val="tx2"/>
                </a:solidFill>
              </a:rPr>
              <a:t>non-AP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Note: All the other cases are TBD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add to the </a:t>
            </a:r>
            <a:r>
              <a:rPr lang="en-US" b="0" dirty="0" err="1">
                <a:solidFill>
                  <a:schemeClr val="tx2"/>
                </a:solidFill>
              </a:rPr>
              <a:t>TGbe</a:t>
            </a:r>
            <a:r>
              <a:rPr lang="en-US" b="0" dirty="0">
                <a:solidFill>
                  <a:schemeClr val="tx2"/>
                </a:solidFill>
              </a:rPr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</a:t>
            </a:r>
            <a:r>
              <a:rPr lang="en-US" b="0" u="sng" dirty="0">
                <a:solidFill>
                  <a:schemeClr val="tx2"/>
                </a:solidFill>
              </a:rPr>
              <a:t>advertise</a:t>
            </a:r>
            <a:r>
              <a:rPr lang="en-US" b="0" dirty="0">
                <a:solidFill>
                  <a:schemeClr val="tx2"/>
                </a:solidFill>
              </a:rPr>
              <a:t> whether it is </a:t>
            </a:r>
            <a:r>
              <a:rPr lang="en-US" b="0" u="sng" dirty="0">
                <a:solidFill>
                  <a:schemeClr val="tx2"/>
                </a:solidFill>
              </a:rPr>
              <a:t>capable</a:t>
            </a:r>
            <a:r>
              <a:rPr lang="en-US" b="0" dirty="0">
                <a:solidFill>
                  <a:schemeClr val="tx2"/>
                </a:solidFill>
              </a:rPr>
              <a:t> of aligning the end of DL PPDUs that are sent simultaneously on multiple links to the same non-STR non-AP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not capable, the AP MLD </a:t>
            </a:r>
            <a:r>
              <a:rPr lang="en-US" u="sng" dirty="0">
                <a:solidFill>
                  <a:schemeClr val="tx2"/>
                </a:solidFill>
              </a:rPr>
              <a:t>is not capable</a:t>
            </a:r>
            <a:r>
              <a:rPr lang="en-US" dirty="0">
                <a:solidFill>
                  <a:schemeClr val="tx2"/>
                </a:solidFill>
              </a:rPr>
              <a:t> of such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capable, the AP MLD </a:t>
            </a:r>
            <a:r>
              <a:rPr lang="en-US" u="sng" dirty="0">
                <a:solidFill>
                  <a:schemeClr val="tx2"/>
                </a:solidFill>
              </a:rPr>
              <a:t>shall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perform the following: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AP MLD aligns the end of DL PPDUs (that contain QoS data soliciting an immediate UL response) are sent simultaneously on multiple links to the same non-STR non-AP MLD, in such a way that the response to any of the PPDUs will not overlap with any of the DL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Exception: a high priority DL PPDU sent on one link may not be aligned with another DL PPDU sent on the other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7595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make the following an optional or mandatory feature?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An AP MLD aligns the end of DL PPDUs that are sent simultaneously on multiple links to the same non-STR non-AP MLD, in such a way that the response to any of the PPDUs will not overlap with any of the DL PPDUs</a:t>
            </a:r>
          </a:p>
          <a:p>
            <a:pPr marL="0" indent="0"/>
            <a:endParaRPr lang="en-US" b="0" dirty="0">
              <a:solidFill>
                <a:schemeClr val="tx2"/>
              </a:solidFill>
            </a:endParaRP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Mandatory (no signaling needed):</a:t>
            </a: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Optional (will need to add capability signaling):</a:t>
            </a:r>
          </a:p>
          <a:p>
            <a:pPr marL="0" indent="0"/>
            <a:r>
              <a:rPr lang="en-US" b="0" dirty="0">
                <a:solidFill>
                  <a:schemeClr val="tx2"/>
                </a:solidFill>
              </a:rPr>
              <a:t>Neither: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3300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02613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712AC8-A898-43EA-B953-07916E0046FF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b1de6fe-44aa-4e13-b7e7-ab260d1ea5f8"/>
    <ds:schemaRef ds:uri="http://purl.org/dc/terms/"/>
    <ds:schemaRef ds:uri="http://schemas.microsoft.com/office/infopath/2007/PartnerControls"/>
    <ds:schemaRef ds:uri="http://schemas.microsoft.com/office/2006/documentManagement/types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11508</TotalTime>
  <Words>1783</Words>
  <Application>Microsoft Office PowerPoint</Application>
  <PresentationFormat>On-screen Show (4:3)</PresentationFormat>
  <Paragraphs>177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SP3</vt:lpstr>
      <vt:lpstr>AppendiX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277</cp:revision>
  <cp:lastPrinted>1601-01-01T00:00:00Z</cp:lastPrinted>
  <dcterms:created xsi:type="dcterms:W3CDTF">2019-06-07T21:10:12Z</dcterms:created>
  <dcterms:modified xsi:type="dcterms:W3CDTF">2020-06-29T23:38:32Z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